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0" r:id="rId4"/>
    <p:sldId id="259" r:id="rId5"/>
    <p:sldId id="265" r:id="rId6"/>
    <p:sldId id="261" r:id="rId7"/>
    <p:sldId id="258" r:id="rId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498F46-5BFE-4F36-B60E-E41214745F1D}" v="19" dt="2025-06-30T08:55:23.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77" d="100"/>
          <a:sy n="77" d="100"/>
        </p:scale>
        <p:origin x="31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son Mangan" userId="4495d16b-9873-4ec0-8b41-0d27eb5bf5eb" providerId="ADAL" clId="{98498F46-5BFE-4F36-B60E-E41214745F1D}"/>
    <pc:docChg chg="custSel modSld">
      <pc:chgData name="Mason Mangan" userId="4495d16b-9873-4ec0-8b41-0d27eb5bf5eb" providerId="ADAL" clId="{98498F46-5BFE-4F36-B60E-E41214745F1D}" dt="2025-07-02T12:56:17.711" v="3395" actId="404"/>
      <pc:docMkLst>
        <pc:docMk/>
      </pc:docMkLst>
      <pc:sldChg chg="addSp delSp modSp mod">
        <pc:chgData name="Mason Mangan" userId="4495d16b-9873-4ec0-8b41-0d27eb5bf5eb" providerId="ADAL" clId="{98498F46-5BFE-4F36-B60E-E41214745F1D}" dt="2025-07-01T15:52:50.869" v="177" actId="1076"/>
        <pc:sldMkLst>
          <pc:docMk/>
          <pc:sldMk cId="2788088216" sldId="256"/>
        </pc:sldMkLst>
        <pc:spChg chg="mod">
          <ac:chgData name="Mason Mangan" userId="4495d16b-9873-4ec0-8b41-0d27eb5bf5eb" providerId="ADAL" clId="{98498F46-5BFE-4F36-B60E-E41214745F1D}" dt="2025-07-01T15:52:50.869" v="177" actId="1076"/>
          <ac:spMkLst>
            <pc:docMk/>
            <pc:sldMk cId="2788088216" sldId="256"/>
            <ac:spMk id="5" creationId="{9B749BCB-1378-4410-ABA4-05D22E42A0F5}"/>
          </ac:spMkLst>
        </pc:spChg>
        <pc:spChg chg="mod">
          <ac:chgData name="Mason Mangan" userId="4495d16b-9873-4ec0-8b41-0d27eb5bf5eb" providerId="ADAL" clId="{98498F46-5BFE-4F36-B60E-E41214745F1D}" dt="2025-07-01T15:52:50.869" v="177" actId="1076"/>
          <ac:spMkLst>
            <pc:docMk/>
            <pc:sldMk cId="2788088216" sldId="256"/>
            <ac:spMk id="6" creationId="{6B85F646-854F-414A-8432-4248D758FFA4}"/>
          </ac:spMkLst>
        </pc:spChg>
        <pc:picChg chg="add mod">
          <ac:chgData name="Mason Mangan" userId="4495d16b-9873-4ec0-8b41-0d27eb5bf5eb" providerId="ADAL" clId="{98498F46-5BFE-4F36-B60E-E41214745F1D}" dt="2025-07-01T15:52:50.869" v="177" actId="1076"/>
          <ac:picMkLst>
            <pc:docMk/>
            <pc:sldMk cId="2788088216" sldId="256"/>
            <ac:picMk id="2" creationId="{C21BD5CA-8970-186F-7F17-F46EDE1A1347}"/>
          </ac:picMkLst>
        </pc:picChg>
        <pc:picChg chg="add mod">
          <ac:chgData name="Mason Mangan" userId="4495d16b-9873-4ec0-8b41-0d27eb5bf5eb" providerId="ADAL" clId="{98498F46-5BFE-4F36-B60E-E41214745F1D}" dt="2025-06-30T08:55:16.528" v="28" actId="1076"/>
          <ac:picMkLst>
            <pc:docMk/>
            <pc:sldMk cId="2788088216" sldId="256"/>
            <ac:picMk id="3" creationId="{6D599CB2-07E6-F830-46B5-192F14FB0ECA}"/>
          </ac:picMkLst>
        </pc:picChg>
      </pc:sldChg>
      <pc:sldChg chg="addSp delSp modSp mod">
        <pc:chgData name="Mason Mangan" userId="4495d16b-9873-4ec0-8b41-0d27eb5bf5eb" providerId="ADAL" clId="{98498F46-5BFE-4F36-B60E-E41214745F1D}" dt="2025-07-02T12:56:17.711" v="3395" actId="404"/>
        <pc:sldMkLst>
          <pc:docMk/>
          <pc:sldMk cId="667047337" sldId="258"/>
        </pc:sldMkLst>
        <pc:spChg chg="mod">
          <ac:chgData name="Mason Mangan" userId="4495d16b-9873-4ec0-8b41-0d27eb5bf5eb" providerId="ADAL" clId="{98498F46-5BFE-4F36-B60E-E41214745F1D}" dt="2025-07-02T12:56:17.711" v="3395" actId="404"/>
          <ac:spMkLst>
            <pc:docMk/>
            <pc:sldMk cId="667047337" sldId="258"/>
            <ac:spMk id="9" creationId="{6D98D4ED-B965-4E03-BAB5-E3CBAF54B8DF}"/>
          </ac:spMkLst>
        </pc:spChg>
        <pc:picChg chg="add mod">
          <ac:chgData name="Mason Mangan" userId="4495d16b-9873-4ec0-8b41-0d27eb5bf5eb" providerId="ADAL" clId="{98498F46-5BFE-4F36-B60E-E41214745F1D}" dt="2025-06-30T08:54:53.756" v="22"/>
          <ac:picMkLst>
            <pc:docMk/>
            <pc:sldMk cId="667047337" sldId="258"/>
            <ac:picMk id="2" creationId="{D08AD1D0-0E41-1D40-29EC-B522C1AB66B5}"/>
          </ac:picMkLst>
        </pc:picChg>
        <pc:picChg chg="add mod">
          <ac:chgData name="Mason Mangan" userId="4495d16b-9873-4ec0-8b41-0d27eb5bf5eb" providerId="ADAL" clId="{98498F46-5BFE-4F36-B60E-E41214745F1D}" dt="2025-06-30T08:55:23.414" v="34"/>
          <ac:picMkLst>
            <pc:docMk/>
            <pc:sldMk cId="667047337" sldId="258"/>
            <ac:picMk id="3" creationId="{058E5B66-9825-C323-BE01-FE01E4F66B00}"/>
          </ac:picMkLst>
        </pc:picChg>
      </pc:sldChg>
      <pc:sldChg chg="addSp delSp modSp mod">
        <pc:chgData name="Mason Mangan" userId="4495d16b-9873-4ec0-8b41-0d27eb5bf5eb" providerId="ADAL" clId="{98498F46-5BFE-4F36-B60E-E41214745F1D}" dt="2025-07-02T12:56:09.999" v="3391" actId="404"/>
        <pc:sldMkLst>
          <pc:docMk/>
          <pc:sldMk cId="1831244324" sldId="259"/>
        </pc:sldMkLst>
        <pc:spChg chg="mod">
          <ac:chgData name="Mason Mangan" userId="4495d16b-9873-4ec0-8b41-0d27eb5bf5eb" providerId="ADAL" clId="{98498F46-5BFE-4F36-B60E-E41214745F1D}" dt="2025-07-02T12:56:09.999" v="3391" actId="404"/>
          <ac:spMkLst>
            <pc:docMk/>
            <pc:sldMk cId="1831244324" sldId="259"/>
            <ac:spMk id="9" creationId="{0E419626-13C0-4CFB-8CA5-6B7E97602F58}"/>
          </ac:spMkLst>
        </pc:spChg>
        <pc:picChg chg="add mod">
          <ac:chgData name="Mason Mangan" userId="4495d16b-9873-4ec0-8b41-0d27eb5bf5eb" providerId="ADAL" clId="{98498F46-5BFE-4F36-B60E-E41214745F1D}" dt="2025-06-30T08:54:43.916" v="15"/>
          <ac:picMkLst>
            <pc:docMk/>
            <pc:sldMk cId="1831244324" sldId="259"/>
            <ac:picMk id="2" creationId="{83EB320F-298E-A59E-F207-0BE8549783D3}"/>
          </ac:picMkLst>
        </pc:picChg>
        <pc:picChg chg="add mod">
          <ac:chgData name="Mason Mangan" userId="4495d16b-9873-4ec0-8b41-0d27eb5bf5eb" providerId="ADAL" clId="{98498F46-5BFE-4F36-B60E-E41214745F1D}" dt="2025-06-30T08:55:20.476" v="31"/>
          <ac:picMkLst>
            <pc:docMk/>
            <pc:sldMk cId="1831244324" sldId="259"/>
            <ac:picMk id="3" creationId="{FDA59EF8-8D7B-BD9C-07FE-24DD93C79E85}"/>
          </ac:picMkLst>
        </pc:picChg>
      </pc:sldChg>
      <pc:sldChg chg="addSp delSp modSp mod">
        <pc:chgData name="Mason Mangan" userId="4495d16b-9873-4ec0-8b41-0d27eb5bf5eb" providerId="ADAL" clId="{98498F46-5BFE-4F36-B60E-E41214745F1D}" dt="2025-07-02T12:56:06.541" v="3389" actId="404"/>
        <pc:sldMkLst>
          <pc:docMk/>
          <pc:sldMk cId="354019355" sldId="260"/>
        </pc:sldMkLst>
        <pc:spChg chg="mod">
          <ac:chgData name="Mason Mangan" userId="4495d16b-9873-4ec0-8b41-0d27eb5bf5eb" providerId="ADAL" clId="{98498F46-5BFE-4F36-B60E-E41214745F1D}" dt="2025-07-02T12:56:06.541" v="3389" actId="404"/>
          <ac:spMkLst>
            <pc:docMk/>
            <pc:sldMk cId="354019355" sldId="260"/>
            <ac:spMk id="9" creationId="{8F084E4E-653A-4C60-8863-04FCF47F5ACE}"/>
          </ac:spMkLst>
        </pc:spChg>
        <pc:picChg chg="add mod">
          <ac:chgData name="Mason Mangan" userId="4495d16b-9873-4ec0-8b41-0d27eb5bf5eb" providerId="ADAL" clId="{98498F46-5BFE-4F36-B60E-E41214745F1D}" dt="2025-06-30T08:54:41.917" v="14"/>
          <ac:picMkLst>
            <pc:docMk/>
            <pc:sldMk cId="354019355" sldId="260"/>
            <ac:picMk id="2" creationId="{158AE590-C046-00FB-BB2C-23F7FACA5CA6}"/>
          </ac:picMkLst>
        </pc:picChg>
        <pc:picChg chg="add mod">
          <ac:chgData name="Mason Mangan" userId="4495d16b-9873-4ec0-8b41-0d27eb5bf5eb" providerId="ADAL" clId="{98498F46-5BFE-4F36-B60E-E41214745F1D}" dt="2025-06-30T08:55:19.475" v="30"/>
          <ac:picMkLst>
            <pc:docMk/>
            <pc:sldMk cId="354019355" sldId="260"/>
            <ac:picMk id="3" creationId="{2E3A56FF-8AC2-F863-15F8-77C7017FB639}"/>
          </ac:picMkLst>
        </pc:picChg>
      </pc:sldChg>
      <pc:sldChg chg="addSp delSp modSp mod">
        <pc:chgData name="Mason Mangan" userId="4495d16b-9873-4ec0-8b41-0d27eb5bf5eb" providerId="ADAL" clId="{98498F46-5BFE-4F36-B60E-E41214745F1D}" dt="2025-07-02T12:56:15.756" v="3393" actId="404"/>
        <pc:sldMkLst>
          <pc:docMk/>
          <pc:sldMk cId="133598100" sldId="261"/>
        </pc:sldMkLst>
        <pc:spChg chg="mod">
          <ac:chgData name="Mason Mangan" userId="4495d16b-9873-4ec0-8b41-0d27eb5bf5eb" providerId="ADAL" clId="{98498F46-5BFE-4F36-B60E-E41214745F1D}" dt="2025-07-02T12:56:15.756" v="3393" actId="404"/>
          <ac:spMkLst>
            <pc:docMk/>
            <pc:sldMk cId="133598100" sldId="261"/>
            <ac:spMk id="9" creationId="{B1D6CBE5-203F-4E82-AA05-0BF9538A0E2A}"/>
          </ac:spMkLst>
        </pc:spChg>
        <pc:picChg chg="add mod">
          <ac:chgData name="Mason Mangan" userId="4495d16b-9873-4ec0-8b41-0d27eb5bf5eb" providerId="ADAL" clId="{98498F46-5BFE-4F36-B60E-E41214745F1D}" dt="2025-06-30T08:54:51.300" v="20"/>
          <ac:picMkLst>
            <pc:docMk/>
            <pc:sldMk cId="133598100" sldId="261"/>
            <ac:picMk id="2" creationId="{2D2FA633-DEB2-139B-DBDD-55DEB851F558}"/>
          </ac:picMkLst>
        </pc:picChg>
        <pc:picChg chg="add mod">
          <ac:chgData name="Mason Mangan" userId="4495d16b-9873-4ec0-8b41-0d27eb5bf5eb" providerId="ADAL" clId="{98498F46-5BFE-4F36-B60E-E41214745F1D}" dt="2025-06-30T08:55:22.427" v="33"/>
          <ac:picMkLst>
            <pc:docMk/>
            <pc:sldMk cId="133598100" sldId="261"/>
            <ac:picMk id="3" creationId="{CF5FD86A-7938-DFFF-D52E-1D550DDD7378}"/>
          </ac:picMkLst>
        </pc:picChg>
      </pc:sldChg>
      <pc:sldChg chg="addSp delSp modSp mod">
        <pc:chgData name="Mason Mangan" userId="4495d16b-9873-4ec0-8b41-0d27eb5bf5eb" providerId="ADAL" clId="{98498F46-5BFE-4F36-B60E-E41214745F1D}" dt="2025-07-02T12:56:02.342" v="3388" actId="404"/>
        <pc:sldMkLst>
          <pc:docMk/>
          <pc:sldMk cId="725493345" sldId="263"/>
        </pc:sldMkLst>
        <pc:spChg chg="mod">
          <ac:chgData name="Mason Mangan" userId="4495d16b-9873-4ec0-8b41-0d27eb5bf5eb" providerId="ADAL" clId="{98498F46-5BFE-4F36-B60E-E41214745F1D}" dt="2025-07-02T12:56:02.342" v="3388" actId="404"/>
          <ac:spMkLst>
            <pc:docMk/>
            <pc:sldMk cId="725493345" sldId="263"/>
            <ac:spMk id="3" creationId="{55609A77-A866-4A91-842D-E59712DCCC03}"/>
          </ac:spMkLst>
        </pc:spChg>
        <pc:picChg chg="add mod">
          <ac:chgData name="Mason Mangan" userId="4495d16b-9873-4ec0-8b41-0d27eb5bf5eb" providerId="ADAL" clId="{98498F46-5BFE-4F36-B60E-E41214745F1D}" dt="2025-06-30T08:54:38.264" v="12" actId="1076"/>
          <ac:picMkLst>
            <pc:docMk/>
            <pc:sldMk cId="725493345" sldId="263"/>
            <ac:picMk id="6" creationId="{036B881C-AF6E-17FC-08DC-FE9D9E85E179}"/>
          </ac:picMkLst>
        </pc:picChg>
        <pc:picChg chg="add mod">
          <ac:chgData name="Mason Mangan" userId="4495d16b-9873-4ec0-8b41-0d27eb5bf5eb" providerId="ADAL" clId="{98498F46-5BFE-4F36-B60E-E41214745F1D}" dt="2025-06-30T08:55:18.188" v="29"/>
          <ac:picMkLst>
            <pc:docMk/>
            <pc:sldMk cId="725493345" sldId="263"/>
            <ac:picMk id="7" creationId="{A41CF78D-835B-A800-C144-592499CE1958}"/>
          </ac:picMkLst>
        </pc:picChg>
      </pc:sldChg>
      <pc:sldChg chg="addSp delSp modSp mod">
        <pc:chgData name="Mason Mangan" userId="4495d16b-9873-4ec0-8b41-0d27eb5bf5eb" providerId="ADAL" clId="{98498F46-5BFE-4F36-B60E-E41214745F1D}" dt="2025-07-02T12:56:12.870" v="3392" actId="404"/>
        <pc:sldMkLst>
          <pc:docMk/>
          <pc:sldMk cId="3455047735" sldId="265"/>
        </pc:sldMkLst>
        <pc:spChg chg="mod">
          <ac:chgData name="Mason Mangan" userId="4495d16b-9873-4ec0-8b41-0d27eb5bf5eb" providerId="ADAL" clId="{98498F46-5BFE-4F36-B60E-E41214745F1D}" dt="2025-07-02T12:56:12.870" v="3392" actId="404"/>
          <ac:spMkLst>
            <pc:docMk/>
            <pc:sldMk cId="3455047735" sldId="265"/>
            <ac:spMk id="9" creationId="{0E419626-13C0-4CFB-8CA5-6B7E97602F58}"/>
          </ac:spMkLst>
        </pc:spChg>
        <pc:picChg chg="add mod">
          <ac:chgData name="Mason Mangan" userId="4495d16b-9873-4ec0-8b41-0d27eb5bf5eb" providerId="ADAL" clId="{98498F46-5BFE-4F36-B60E-E41214745F1D}" dt="2025-06-30T08:54:48.668" v="18"/>
          <ac:picMkLst>
            <pc:docMk/>
            <pc:sldMk cId="3455047735" sldId="265"/>
            <ac:picMk id="2" creationId="{3B36F8FA-15D8-EF19-2BB4-ADAA599FAF0E}"/>
          </ac:picMkLst>
        </pc:picChg>
        <pc:picChg chg="add mod">
          <ac:chgData name="Mason Mangan" userId="4495d16b-9873-4ec0-8b41-0d27eb5bf5eb" providerId="ADAL" clId="{98498F46-5BFE-4F36-B60E-E41214745F1D}" dt="2025-06-30T08:55:21.332" v="32"/>
          <ac:picMkLst>
            <pc:docMk/>
            <pc:sldMk cId="3455047735" sldId="265"/>
            <ac:picMk id="3" creationId="{4139661B-5792-499D-4FC5-FBF6623BB9BE}"/>
          </ac:picMkLst>
        </pc:picChg>
      </pc:sldChg>
    </pc:docChg>
  </pc:docChgLst>
  <pc:docChgLst>
    <pc:chgData name="Mason Mangan" userId="3e8ab9e6-6065-4220-9cd9-f99099e4a226" providerId="ADAL" clId="{57A2351C-78D0-4699-9E57-22B4804995A8}"/>
    <pc:docChg chg="custSel addSld delSld modSld">
      <pc:chgData name="Mason Mangan" userId="3e8ab9e6-6065-4220-9cd9-f99099e4a226" providerId="ADAL" clId="{57A2351C-78D0-4699-9E57-22B4804995A8}" dt="2023-06-15T22:11:04.793" v="1246" actId="14100"/>
      <pc:docMkLst>
        <pc:docMk/>
      </pc:docMkLst>
      <pc:sldChg chg="modSp mod">
        <pc:chgData name="Mason Mangan" userId="3e8ab9e6-6065-4220-9cd9-f99099e4a226" providerId="ADAL" clId="{57A2351C-78D0-4699-9E57-22B4804995A8}" dt="2023-06-15T22:04:11.834" v="827" actId="313"/>
        <pc:sldMkLst>
          <pc:docMk/>
          <pc:sldMk cId="1831244324" sldId="259"/>
        </pc:sldMkLst>
      </pc:sldChg>
      <pc:sldChg chg="modSp mod">
        <pc:chgData name="Mason Mangan" userId="3e8ab9e6-6065-4220-9cd9-f99099e4a226" providerId="ADAL" clId="{57A2351C-78D0-4699-9E57-22B4804995A8}" dt="2023-06-15T22:11:04.793" v="1246" actId="14100"/>
        <pc:sldMkLst>
          <pc:docMk/>
          <pc:sldMk cId="133598100" sldId="261"/>
        </pc:sldMkLst>
      </pc:sldChg>
      <pc:sldChg chg="del">
        <pc:chgData name="Mason Mangan" userId="3e8ab9e6-6065-4220-9cd9-f99099e4a226" providerId="ADAL" clId="{57A2351C-78D0-4699-9E57-22B4804995A8}" dt="2023-06-15T22:07:46.404" v="1206" actId="47"/>
        <pc:sldMkLst>
          <pc:docMk/>
          <pc:sldMk cId="3635761556" sldId="262"/>
        </pc:sldMkLst>
      </pc:sldChg>
      <pc:sldChg chg="add del">
        <pc:chgData name="Mason Mangan" userId="3e8ab9e6-6065-4220-9cd9-f99099e4a226" providerId="ADAL" clId="{57A2351C-78D0-4699-9E57-22B4804995A8}" dt="2023-06-15T22:04:15.513" v="829" actId="47"/>
        <pc:sldMkLst>
          <pc:docMk/>
          <pc:sldMk cId="1732751551" sldId="264"/>
        </pc:sldMkLst>
      </pc:sldChg>
      <pc:sldChg chg="modSp add mod">
        <pc:chgData name="Mason Mangan" userId="3e8ab9e6-6065-4220-9cd9-f99099e4a226" providerId="ADAL" clId="{57A2351C-78D0-4699-9E57-22B4804995A8}" dt="2023-06-15T22:07:12.713" v="1205" actId="20577"/>
        <pc:sldMkLst>
          <pc:docMk/>
          <pc:sldMk cId="3455047735" sldId="265"/>
        </pc:sldMkLst>
      </pc:sldChg>
    </pc:docChg>
  </pc:docChgLst>
  <pc:docChgLst>
    <pc:chgData name="Mason Mangan" userId="3e8ab9e6-6065-4220-9cd9-f99099e4a226" providerId="ADAL" clId="{C229F69C-DB2A-4655-A39E-8EFBC50DFF3A}"/>
    <pc:docChg chg="custSel addSld delSld modSld sldOrd">
      <pc:chgData name="Mason Mangan" userId="3e8ab9e6-6065-4220-9cd9-f99099e4a226" providerId="ADAL" clId="{C229F69C-DB2A-4655-A39E-8EFBC50DFF3A}" dt="2023-06-15T09:26:43.001" v="347" actId="1076"/>
      <pc:docMkLst>
        <pc:docMk/>
      </pc:docMkLst>
      <pc:sldChg chg="addSp delSp modSp mod">
        <pc:chgData name="Mason Mangan" userId="3e8ab9e6-6065-4220-9cd9-f99099e4a226" providerId="ADAL" clId="{C229F69C-DB2A-4655-A39E-8EFBC50DFF3A}" dt="2023-06-15T09:26:43.001" v="347" actId="1076"/>
        <pc:sldMkLst>
          <pc:docMk/>
          <pc:sldMk cId="2788088216" sldId="256"/>
        </pc:sldMkLst>
      </pc:sldChg>
      <pc:sldChg chg="del">
        <pc:chgData name="Mason Mangan" userId="3e8ab9e6-6065-4220-9cd9-f99099e4a226" providerId="ADAL" clId="{C229F69C-DB2A-4655-A39E-8EFBC50DFF3A}" dt="2023-06-15T09:10:18.478" v="0" actId="47"/>
        <pc:sldMkLst>
          <pc:docMk/>
          <pc:sldMk cId="183338931" sldId="257"/>
        </pc:sldMkLst>
      </pc:sldChg>
      <pc:sldChg chg="addSp delSp modSp mod ord">
        <pc:chgData name="Mason Mangan" userId="3e8ab9e6-6065-4220-9cd9-f99099e4a226" providerId="ADAL" clId="{C229F69C-DB2A-4655-A39E-8EFBC50DFF3A}" dt="2023-06-15T09:26:11.206" v="328" actId="20577"/>
        <pc:sldMkLst>
          <pc:docMk/>
          <pc:sldMk cId="667047337" sldId="258"/>
        </pc:sldMkLst>
      </pc:sldChg>
      <pc:sldChg chg="addSp delSp modSp mod ord">
        <pc:chgData name="Mason Mangan" userId="3e8ab9e6-6065-4220-9cd9-f99099e4a226" providerId="ADAL" clId="{C229F69C-DB2A-4655-A39E-8EFBC50DFF3A}" dt="2023-06-15T09:26:29.596" v="345" actId="20577"/>
        <pc:sldMkLst>
          <pc:docMk/>
          <pc:sldMk cId="1831244324" sldId="259"/>
        </pc:sldMkLst>
      </pc:sldChg>
      <pc:sldChg chg="addSp delSp modSp mod">
        <pc:chgData name="Mason Mangan" userId="3e8ab9e6-6065-4220-9cd9-f99099e4a226" providerId="ADAL" clId="{C229F69C-DB2A-4655-A39E-8EFBC50DFF3A}" dt="2023-06-15T09:25:38.412" v="283"/>
        <pc:sldMkLst>
          <pc:docMk/>
          <pc:sldMk cId="354019355" sldId="260"/>
        </pc:sldMkLst>
      </pc:sldChg>
      <pc:sldChg chg="addSp delSp modSp mod">
        <pc:chgData name="Mason Mangan" userId="3e8ab9e6-6065-4220-9cd9-f99099e4a226" providerId="ADAL" clId="{C229F69C-DB2A-4655-A39E-8EFBC50DFF3A}" dt="2023-06-15T09:25:59.723" v="313" actId="20577"/>
        <pc:sldMkLst>
          <pc:docMk/>
          <pc:sldMk cId="133598100" sldId="261"/>
        </pc:sldMkLst>
      </pc:sldChg>
      <pc:sldChg chg="addSp modSp mod ord">
        <pc:chgData name="Mason Mangan" userId="3e8ab9e6-6065-4220-9cd9-f99099e4a226" providerId="ADAL" clId="{C229F69C-DB2A-4655-A39E-8EFBC50DFF3A}" dt="2023-06-15T09:14:45.748" v="134"/>
        <pc:sldMkLst>
          <pc:docMk/>
          <pc:sldMk cId="3635761556" sldId="262"/>
        </pc:sldMkLst>
      </pc:sldChg>
      <pc:sldChg chg="modSp add mod ord">
        <pc:chgData name="Mason Mangan" userId="3e8ab9e6-6065-4220-9cd9-f99099e4a226" providerId="ADAL" clId="{C229F69C-DB2A-4655-A39E-8EFBC50DFF3A}" dt="2023-06-15T09:15:54.818" v="211" actId="20577"/>
        <pc:sldMkLst>
          <pc:docMk/>
          <pc:sldMk cId="725493345" sldId="26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9BE36B2-CE0D-4534-939C-2CDCADD91144}" type="datetimeFigureOut">
              <a:rPr lang="en-GB" smtClean="0"/>
              <a:t>30/06/2025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3444160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9BE36B2-CE0D-4534-939C-2CDCADD91144}" type="datetimeFigureOut">
              <a:rPr lang="en-GB" smtClean="0"/>
              <a:t>30/06/2025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401343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9BE36B2-CE0D-4534-939C-2CDCADD91144}" type="datetimeFigureOut">
              <a:rPr lang="en-GB" smtClean="0"/>
              <a:t>30/06/2025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2282116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9BE36B2-CE0D-4534-939C-2CDCADD91144}" type="datetimeFigureOut">
              <a:rPr lang="en-GB" smtClean="0"/>
              <a:t>30/06/2025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2707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9BE36B2-CE0D-4534-939C-2CDCADD91144}" type="datetimeFigureOut">
              <a:rPr lang="en-GB" smtClean="0"/>
              <a:t>30/06/2025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142185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9BE36B2-CE0D-4534-939C-2CDCADD91144}" type="datetimeFigureOut">
              <a:rPr lang="en-GB" smtClean="0"/>
              <a:t>30/06/2025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4005373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9BE36B2-CE0D-4534-939C-2CDCADD91144}" type="datetimeFigureOut">
              <a:rPr lang="en-GB" smtClean="0"/>
              <a:t>30/06/2025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155081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9BE36B2-CE0D-4534-939C-2CDCADD91144}" type="datetimeFigureOut">
              <a:rPr lang="en-GB" smtClean="0"/>
              <a:t>30/06/2025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1831898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E36B2-CE0D-4534-939C-2CDCADD91144}" type="datetimeFigureOut">
              <a:rPr lang="en-GB" smtClean="0"/>
              <a:t>30/06/2025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2721809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59BE36B2-CE0D-4534-939C-2CDCADD91144}" type="datetimeFigureOut">
              <a:rPr lang="en-GB" smtClean="0"/>
              <a:t>30/06/2025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2431310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59BE36B2-CE0D-4534-939C-2CDCADD91144}" type="datetimeFigureOut">
              <a:rPr lang="en-GB" smtClean="0"/>
              <a:t>30/06/2025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40FB43-24AE-43AE-B80B-83F675B39FB8}" type="slidenum">
              <a:rPr lang="en-GB" smtClean="0"/>
              <a:t>‹#›</a:t>
            </a:fld>
            <a:endParaRPr lang="en-GB"/>
          </a:p>
        </p:txBody>
      </p:sp>
    </p:spTree>
    <p:extLst>
      <p:ext uri="{BB962C8B-B14F-4D97-AF65-F5344CB8AC3E}">
        <p14:creationId xmlns:p14="http://schemas.microsoft.com/office/powerpoint/2010/main" val="744384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9BE36B2-CE0D-4534-939C-2CDCADD91144}" type="datetimeFigureOut">
              <a:rPr lang="en-GB" smtClean="0"/>
              <a:t>30/06/2025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740FB43-24AE-43AE-B80B-83F675B39FB8}" type="slidenum">
              <a:rPr lang="en-GB" smtClean="0"/>
              <a:t>‹#›</a:t>
            </a:fld>
            <a:endParaRPr lang="en-GB"/>
          </a:p>
        </p:txBody>
      </p:sp>
    </p:spTree>
    <p:extLst>
      <p:ext uri="{BB962C8B-B14F-4D97-AF65-F5344CB8AC3E}">
        <p14:creationId xmlns:p14="http://schemas.microsoft.com/office/powerpoint/2010/main" val="846133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B749BCB-1378-4410-ABA4-05D22E42A0F5}"/>
              </a:ext>
            </a:extLst>
          </p:cNvPr>
          <p:cNvSpPr>
            <a:spLocks noGrp="1"/>
          </p:cNvSpPr>
          <p:nvPr>
            <p:ph type="ctrTitle"/>
          </p:nvPr>
        </p:nvSpPr>
        <p:spPr>
          <a:xfrm>
            <a:off x="1119914" y="2772211"/>
            <a:ext cx="4618157" cy="1790700"/>
          </a:xfrm>
        </p:spPr>
        <p:txBody>
          <a:bodyPr>
            <a:normAutofit/>
          </a:bodyPr>
          <a:lstStyle/>
          <a:p>
            <a:r>
              <a:rPr lang="en-GB" dirty="0">
                <a:solidFill>
                  <a:schemeClr val="accent5">
                    <a:lumMod val="60000"/>
                    <a:lumOff val="40000"/>
                  </a:schemeClr>
                </a:solidFill>
                <a:latin typeface="Aharoni" panose="02010803020104030203" pitchFamily="2" charset="-79"/>
                <a:cs typeface="Aharoni" panose="02010803020104030203" pitchFamily="2" charset="-79"/>
              </a:rPr>
              <a:t>A-LEVEL</a:t>
            </a:r>
            <a:br>
              <a:rPr lang="en-GB" dirty="0">
                <a:solidFill>
                  <a:schemeClr val="accent5">
                    <a:lumMod val="60000"/>
                    <a:lumOff val="40000"/>
                  </a:schemeClr>
                </a:solidFill>
                <a:latin typeface="Aharoni" panose="02010803020104030203" pitchFamily="2" charset="-79"/>
                <a:cs typeface="Aharoni" panose="02010803020104030203" pitchFamily="2" charset="-79"/>
              </a:rPr>
            </a:br>
            <a:r>
              <a:rPr lang="en-GB" dirty="0">
                <a:solidFill>
                  <a:schemeClr val="accent5">
                    <a:lumMod val="60000"/>
                    <a:lumOff val="40000"/>
                  </a:schemeClr>
                </a:solidFill>
                <a:latin typeface="Aharoni" panose="02010803020104030203" pitchFamily="2" charset="-79"/>
                <a:cs typeface="Aharoni" panose="02010803020104030203" pitchFamily="2" charset="-79"/>
              </a:rPr>
              <a:t>Product Design</a:t>
            </a:r>
          </a:p>
        </p:txBody>
      </p:sp>
      <p:sp>
        <p:nvSpPr>
          <p:cNvPr id="6" name="Subtitle 2">
            <a:extLst>
              <a:ext uri="{FF2B5EF4-FFF2-40B4-BE49-F238E27FC236}">
                <a16:creationId xmlns:a16="http://schemas.microsoft.com/office/drawing/2014/main" id="{6B85F646-854F-414A-8432-4248D758FFA4}"/>
              </a:ext>
            </a:extLst>
          </p:cNvPr>
          <p:cNvSpPr>
            <a:spLocks noGrp="1"/>
          </p:cNvSpPr>
          <p:nvPr>
            <p:ph type="subTitle" idx="1"/>
          </p:nvPr>
        </p:nvSpPr>
        <p:spPr>
          <a:xfrm>
            <a:off x="857250" y="4769286"/>
            <a:ext cx="5143500" cy="4312920"/>
          </a:xfrm>
        </p:spPr>
        <p:style>
          <a:lnRef idx="2">
            <a:schemeClr val="dk1"/>
          </a:lnRef>
          <a:fillRef idx="1">
            <a:schemeClr val="lt1"/>
          </a:fillRef>
          <a:effectRef idx="0">
            <a:schemeClr val="dk1"/>
          </a:effectRef>
          <a:fontRef idx="minor">
            <a:schemeClr val="dk1"/>
          </a:fontRef>
        </p:style>
        <p:txBody>
          <a:bodyPr anchor="ctr">
            <a:normAutofit/>
          </a:bodyPr>
          <a:lstStyle/>
          <a:p>
            <a:r>
              <a:rPr lang="en-GB" b="0" i="0" dirty="0">
                <a:solidFill>
                  <a:schemeClr val="tx1"/>
                </a:solidFill>
                <a:effectLst/>
              </a:rPr>
              <a:t>A-Level Product Design enables you to combine an understanding of materials and manufacturing processes with your own creative visions by taking charge of the design process.</a:t>
            </a:r>
          </a:p>
          <a:p>
            <a:endParaRPr lang="en-GB" b="0" i="0" dirty="0">
              <a:solidFill>
                <a:schemeClr val="tx1"/>
              </a:solidFill>
              <a:effectLst/>
            </a:endParaRPr>
          </a:p>
          <a:p>
            <a:r>
              <a:rPr lang="en-GB" b="0" i="0" dirty="0">
                <a:solidFill>
                  <a:schemeClr val="tx1"/>
                </a:solidFill>
                <a:effectLst/>
              </a:rPr>
              <a:t>You will develop analytical and evaluative skills alongside drawing and practical abilities, giving you the power to solve design problems.</a:t>
            </a:r>
          </a:p>
          <a:p>
            <a:endParaRPr lang="en-GB" b="0" i="0" dirty="0">
              <a:solidFill>
                <a:schemeClr val="tx1"/>
              </a:solidFill>
              <a:effectLst/>
            </a:endParaRPr>
          </a:p>
          <a:p>
            <a:r>
              <a:rPr lang="en-GB" dirty="0">
                <a:solidFill>
                  <a:schemeClr val="tx1"/>
                </a:solidFill>
                <a:cs typeface="Calibri Light" panose="020F0302020204030204" pitchFamily="34" charset="0"/>
              </a:rPr>
              <a:t>This pack contains information regarding the course, the summer project, suggested equipment list, and a reading/ website list to help you prepare for you’re A-Level in September.</a:t>
            </a:r>
          </a:p>
        </p:txBody>
      </p:sp>
      <p:pic>
        <p:nvPicPr>
          <p:cNvPr id="2" name="Picture 1">
            <a:extLst>
              <a:ext uri="{FF2B5EF4-FFF2-40B4-BE49-F238E27FC236}">
                <a16:creationId xmlns:a16="http://schemas.microsoft.com/office/drawing/2014/main" id="{C21BD5CA-8970-186F-7F17-F46EDE1A1347}"/>
              </a:ext>
            </a:extLst>
          </p:cNvPr>
          <p:cNvPicPr>
            <a:picLocks noChangeAspect="1"/>
          </p:cNvPicPr>
          <p:nvPr/>
        </p:nvPicPr>
        <p:blipFill>
          <a:blip r:embed="rId2"/>
          <a:srcRect l="3700" t="13919" r="10381" b="7819"/>
          <a:stretch/>
        </p:blipFill>
        <p:spPr>
          <a:xfrm>
            <a:off x="964518" y="984959"/>
            <a:ext cx="4928947" cy="1580877"/>
          </a:xfrm>
          <a:prstGeom prst="rect">
            <a:avLst/>
          </a:prstGeom>
        </p:spPr>
      </p:pic>
      <p:pic>
        <p:nvPicPr>
          <p:cNvPr id="3" name="Picture 2" descr="The CPA College on X: &quot;They played a ...">
            <a:extLst>
              <a:ext uri="{FF2B5EF4-FFF2-40B4-BE49-F238E27FC236}">
                <a16:creationId xmlns:a16="http://schemas.microsoft.com/office/drawing/2014/main" id="{6D599CB2-07E6-F830-46B5-192F14FB0ECA}"/>
              </a:ext>
            </a:extLst>
          </p:cNvPr>
          <p:cNvPicPr>
            <a:picLocks noChangeAspect="1" noChangeArrowheads="1"/>
          </p:cNvPicPr>
          <p:nvPr/>
        </p:nvPicPr>
        <p:blipFill>
          <a:blip r:embed="rId3">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8088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60D9D-8FF2-4ACC-B8AF-D6E487C44BD6}"/>
              </a:ext>
            </a:extLst>
          </p:cNvPr>
          <p:cNvSpPr>
            <a:spLocks noGrp="1"/>
          </p:cNvSpPr>
          <p:nvPr>
            <p:ph type="title"/>
          </p:nvPr>
        </p:nvSpPr>
        <p:spPr>
          <a:xfrm>
            <a:off x="471488" y="0"/>
            <a:ext cx="5915025" cy="1914702"/>
          </a:xfrm>
        </p:spPr>
        <p:txBody>
          <a:body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What does Product Design look like at A-Level?</a:t>
            </a:r>
          </a:p>
        </p:txBody>
      </p:sp>
      <p:sp>
        <p:nvSpPr>
          <p:cNvPr id="3" name="Content Placeholder 2">
            <a:extLst>
              <a:ext uri="{FF2B5EF4-FFF2-40B4-BE49-F238E27FC236}">
                <a16:creationId xmlns:a16="http://schemas.microsoft.com/office/drawing/2014/main" id="{55609A77-A866-4A91-842D-E59712DCCC03}"/>
              </a:ext>
            </a:extLst>
          </p:cNvPr>
          <p:cNvSpPr>
            <a:spLocks noGrp="1"/>
          </p:cNvSpPr>
          <p:nvPr>
            <p:ph idx="1"/>
          </p:nvPr>
        </p:nvSpPr>
        <p:spPr>
          <a:xfrm>
            <a:off x="471488" y="1810367"/>
            <a:ext cx="5915025" cy="6285266"/>
          </a:xfrm>
        </p:spPr>
        <p:txBody>
          <a:bodyPr>
            <a:normAutofit/>
          </a:bodyPr>
          <a:lstStyle/>
          <a:p>
            <a:pPr marL="0" indent="0">
              <a:buNone/>
            </a:pPr>
            <a:r>
              <a:rPr lang="en-GB" sz="1800" dirty="0"/>
              <a:t>A-Level Product Design gives the opportunity to become independent designers and thinkers that use research and development to create unique and creative products. </a:t>
            </a:r>
          </a:p>
          <a:p>
            <a:pPr marL="0" indent="0">
              <a:buNone/>
            </a:pPr>
            <a:endParaRPr lang="en-GB" sz="1800" dirty="0"/>
          </a:p>
          <a:p>
            <a:pPr marL="0" indent="0">
              <a:buNone/>
            </a:pPr>
            <a:r>
              <a:rPr lang="en-GB" sz="1800" dirty="0"/>
              <a:t>We encourage our students to use the world around them to inspire their work by visiting museums, galleries and exploring the vibrant city on our doorstep.</a:t>
            </a:r>
          </a:p>
          <a:p>
            <a:pPr marL="0" indent="0">
              <a:buNone/>
            </a:pPr>
            <a:endParaRPr lang="en-GB" sz="1800" dirty="0"/>
          </a:p>
          <a:p>
            <a:pPr marL="0" indent="0">
              <a:buNone/>
            </a:pPr>
            <a:r>
              <a:rPr lang="en-GB" sz="1800" dirty="0"/>
              <a:t>Our theory lessons will work in collaboration with projects to ensure that students can use practical elements to support with their learning. Some students may not have studied Design and Technology at GCSE, but there is no need to worry as all topics within A-Level are planned with this in mind to ensure we build a foundation of knowledge before, we delve deeper into the topics.</a:t>
            </a:r>
          </a:p>
        </p:txBody>
      </p:sp>
      <p:pic>
        <p:nvPicPr>
          <p:cNvPr id="5" name="Picture 4">
            <a:extLst>
              <a:ext uri="{FF2B5EF4-FFF2-40B4-BE49-F238E27FC236}">
                <a16:creationId xmlns:a16="http://schemas.microsoft.com/office/drawing/2014/main" id="{9449F365-0B42-4AE1-8871-FEA2E443F8C0}"/>
              </a:ext>
            </a:extLst>
          </p:cNvPr>
          <p:cNvPicPr>
            <a:picLocks noChangeAspect="1"/>
          </p:cNvPicPr>
          <p:nvPr/>
        </p:nvPicPr>
        <p:blipFill>
          <a:blip r:embed="rId2"/>
          <a:stretch>
            <a:fillRect/>
          </a:stretch>
        </p:blipFill>
        <p:spPr>
          <a:xfrm>
            <a:off x="120470" y="8666052"/>
            <a:ext cx="1119916" cy="1119916"/>
          </a:xfrm>
          <a:prstGeom prst="rect">
            <a:avLst/>
          </a:prstGeom>
        </p:spPr>
      </p:pic>
      <p:pic>
        <p:nvPicPr>
          <p:cNvPr id="6" name="Picture 5">
            <a:extLst>
              <a:ext uri="{FF2B5EF4-FFF2-40B4-BE49-F238E27FC236}">
                <a16:creationId xmlns:a16="http://schemas.microsoft.com/office/drawing/2014/main" id="{036B881C-AF6E-17FC-08DC-FE9D9E85E179}"/>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7" name="Picture 6" descr="The CPA College on X: &quot;They played a ...">
            <a:extLst>
              <a:ext uri="{FF2B5EF4-FFF2-40B4-BE49-F238E27FC236}">
                <a16:creationId xmlns:a16="http://schemas.microsoft.com/office/drawing/2014/main" id="{A41CF78D-835B-A800-C144-592499CE1958}"/>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493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449F365-0B42-4AE1-8871-FEA2E443F8C0}"/>
              </a:ext>
            </a:extLst>
          </p:cNvPr>
          <p:cNvPicPr>
            <a:picLocks noChangeAspect="1"/>
          </p:cNvPicPr>
          <p:nvPr/>
        </p:nvPicPr>
        <p:blipFill>
          <a:blip r:embed="rId2"/>
          <a:stretch>
            <a:fillRect/>
          </a:stretch>
        </p:blipFill>
        <p:spPr>
          <a:xfrm>
            <a:off x="120470" y="8666052"/>
            <a:ext cx="1119916" cy="1119916"/>
          </a:xfrm>
          <a:prstGeom prst="rect">
            <a:avLst/>
          </a:prstGeom>
        </p:spPr>
      </p:pic>
      <p:sp>
        <p:nvSpPr>
          <p:cNvPr id="6" name="Title 1">
            <a:extLst>
              <a:ext uri="{FF2B5EF4-FFF2-40B4-BE49-F238E27FC236}">
                <a16:creationId xmlns:a16="http://schemas.microsoft.com/office/drawing/2014/main" id="{FF68C0D4-2B58-42AD-BB01-D66CD571602D}"/>
              </a:ext>
            </a:extLst>
          </p:cNvPr>
          <p:cNvSpPr txBox="1">
            <a:spLocks/>
          </p:cNvSpPr>
          <p:nvPr/>
        </p:nvSpPr>
        <p:spPr>
          <a:xfrm>
            <a:off x="471488" y="0"/>
            <a:ext cx="5915025" cy="191470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What areas of Product Design can I study?</a:t>
            </a:r>
          </a:p>
        </p:txBody>
      </p:sp>
      <p:sp>
        <p:nvSpPr>
          <p:cNvPr id="9" name="Content Placeholder 2">
            <a:extLst>
              <a:ext uri="{FF2B5EF4-FFF2-40B4-BE49-F238E27FC236}">
                <a16:creationId xmlns:a16="http://schemas.microsoft.com/office/drawing/2014/main" id="{8F084E4E-653A-4C60-8863-04FCF47F5ACE}"/>
              </a:ext>
            </a:extLst>
          </p:cNvPr>
          <p:cNvSpPr>
            <a:spLocks noGrp="1"/>
          </p:cNvSpPr>
          <p:nvPr>
            <p:ph idx="1"/>
          </p:nvPr>
        </p:nvSpPr>
        <p:spPr>
          <a:xfrm>
            <a:off x="471488" y="1810367"/>
            <a:ext cx="5915025" cy="6285266"/>
          </a:xfrm>
        </p:spPr>
        <p:txBody>
          <a:bodyPr>
            <a:normAutofit/>
          </a:bodyPr>
          <a:lstStyle/>
          <a:p>
            <a:pPr marL="0" indent="0">
              <a:buNone/>
            </a:pPr>
            <a:r>
              <a:rPr lang="en-GB" sz="1800" dirty="0"/>
              <a:t>Product Design gives you the opportunity to work in a variety of ways to create your final prototype. We advise you to use the style you feel most confident with. From sewing to Computer Aided Design whatever you decide to use to create your work we can support you with.</a:t>
            </a:r>
          </a:p>
          <a:p>
            <a:pPr marL="0" indent="0">
              <a:buNone/>
            </a:pPr>
            <a:endParaRPr lang="en-GB" sz="1800" dirty="0"/>
          </a:p>
          <a:p>
            <a:pPr marL="0" indent="0">
              <a:buNone/>
            </a:pPr>
            <a:r>
              <a:rPr lang="en-GB" sz="1800" dirty="0"/>
              <a:t>Product Design covers a range of topics and design movements/ designers throughout the course. We encourage students to keep on top of the news in the world of design as this may support you with your coursework or even with your theory.</a:t>
            </a:r>
          </a:p>
          <a:p>
            <a:pPr marL="0" indent="0">
              <a:buNone/>
            </a:pPr>
            <a:endParaRPr lang="en-GB" sz="1800" dirty="0"/>
          </a:p>
        </p:txBody>
      </p:sp>
      <p:pic>
        <p:nvPicPr>
          <p:cNvPr id="2" name="Picture 1">
            <a:extLst>
              <a:ext uri="{FF2B5EF4-FFF2-40B4-BE49-F238E27FC236}">
                <a16:creationId xmlns:a16="http://schemas.microsoft.com/office/drawing/2014/main" id="{158AE590-C046-00FB-BB2C-23F7FACA5CA6}"/>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3" name="Picture 2" descr="The CPA College on X: &quot;They played a ...">
            <a:extLst>
              <a:ext uri="{FF2B5EF4-FFF2-40B4-BE49-F238E27FC236}">
                <a16:creationId xmlns:a16="http://schemas.microsoft.com/office/drawing/2014/main" id="{2E3A56FF-8AC2-F863-15F8-77C7017FB639}"/>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019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43891D5-B4D3-4BCE-B404-A463A3772019}"/>
              </a:ext>
            </a:extLst>
          </p:cNvPr>
          <p:cNvPicPr>
            <a:picLocks noChangeAspect="1"/>
          </p:cNvPicPr>
          <p:nvPr/>
        </p:nvPicPr>
        <p:blipFill>
          <a:blip r:embed="rId2"/>
          <a:stretch>
            <a:fillRect/>
          </a:stretch>
        </p:blipFill>
        <p:spPr>
          <a:xfrm>
            <a:off x="120470" y="8666052"/>
            <a:ext cx="1119916" cy="1119916"/>
          </a:xfrm>
          <a:prstGeom prst="rect">
            <a:avLst/>
          </a:prstGeom>
        </p:spPr>
      </p:pic>
      <p:sp>
        <p:nvSpPr>
          <p:cNvPr id="8" name="Title 1">
            <a:extLst>
              <a:ext uri="{FF2B5EF4-FFF2-40B4-BE49-F238E27FC236}">
                <a16:creationId xmlns:a16="http://schemas.microsoft.com/office/drawing/2014/main" id="{673B7CA0-66F0-4124-922A-D72D275BFBCA}"/>
              </a:ext>
            </a:extLst>
          </p:cNvPr>
          <p:cNvSpPr txBox="1">
            <a:spLocks/>
          </p:cNvSpPr>
          <p:nvPr/>
        </p:nvSpPr>
        <p:spPr>
          <a:xfrm>
            <a:off x="471488" y="0"/>
            <a:ext cx="5915025" cy="191470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Summer Task</a:t>
            </a:r>
          </a:p>
        </p:txBody>
      </p:sp>
      <p:sp>
        <p:nvSpPr>
          <p:cNvPr id="9" name="Content Placeholder 2">
            <a:extLst>
              <a:ext uri="{FF2B5EF4-FFF2-40B4-BE49-F238E27FC236}">
                <a16:creationId xmlns:a16="http://schemas.microsoft.com/office/drawing/2014/main" id="{0E419626-13C0-4CFB-8CA5-6B7E97602F58}"/>
              </a:ext>
            </a:extLst>
          </p:cNvPr>
          <p:cNvSpPr>
            <a:spLocks noGrp="1"/>
          </p:cNvSpPr>
          <p:nvPr>
            <p:ph idx="1"/>
          </p:nvPr>
        </p:nvSpPr>
        <p:spPr>
          <a:xfrm>
            <a:off x="471487" y="1572760"/>
            <a:ext cx="5915025" cy="7435234"/>
          </a:xfrm>
        </p:spPr>
        <p:txBody>
          <a:bodyPr>
            <a:normAutofit/>
          </a:bodyPr>
          <a:lstStyle/>
          <a:p>
            <a:pPr marL="0" indent="0">
              <a:buNone/>
            </a:pPr>
            <a:r>
              <a:rPr lang="en-GB" sz="1800" dirty="0"/>
              <a:t>Students should be aware of, and be able to discuss, the work of influential designers and how their work represents the principles of different design movements.</a:t>
            </a:r>
          </a:p>
          <a:p>
            <a:pPr marL="0" indent="0">
              <a:buNone/>
            </a:pPr>
            <a:endParaRPr lang="en-GB" sz="1800" dirty="0"/>
          </a:p>
          <a:p>
            <a:pPr marL="0" indent="0">
              <a:buNone/>
            </a:pPr>
            <a:r>
              <a:rPr lang="en-GB" sz="1800" dirty="0"/>
              <a:t>Examples include:</a:t>
            </a:r>
          </a:p>
          <a:p>
            <a:r>
              <a:rPr lang="en-GB" sz="1800" dirty="0" err="1"/>
              <a:t>Philliipe</a:t>
            </a:r>
            <a:r>
              <a:rPr lang="en-GB" sz="1800" dirty="0"/>
              <a:t> </a:t>
            </a:r>
            <a:r>
              <a:rPr lang="en-GB" sz="1800" dirty="0" err="1"/>
              <a:t>Starck</a:t>
            </a:r>
            <a:endParaRPr lang="en-GB" sz="1800" dirty="0"/>
          </a:p>
          <a:p>
            <a:r>
              <a:rPr lang="en-GB" sz="1800" dirty="0"/>
              <a:t>James Dyson</a:t>
            </a:r>
          </a:p>
          <a:p>
            <a:r>
              <a:rPr lang="en-GB" sz="1800" dirty="0"/>
              <a:t>Margaret Calvert</a:t>
            </a:r>
          </a:p>
          <a:p>
            <a:r>
              <a:rPr lang="en-GB" sz="1800" dirty="0"/>
              <a:t>David </a:t>
            </a:r>
            <a:r>
              <a:rPr lang="en-GB" sz="1800" dirty="0" err="1"/>
              <a:t>Adjaye</a:t>
            </a:r>
            <a:endParaRPr lang="en-GB" sz="1800" dirty="0"/>
          </a:p>
          <a:p>
            <a:r>
              <a:rPr lang="en-GB" sz="1800" dirty="0"/>
              <a:t>Yinka </a:t>
            </a:r>
            <a:r>
              <a:rPr lang="en-GB" sz="1800" dirty="0" err="1"/>
              <a:t>Ilori</a:t>
            </a:r>
            <a:endParaRPr lang="en-GB" sz="1800" dirty="0"/>
          </a:p>
          <a:p>
            <a:r>
              <a:rPr lang="en-GB" sz="1800" dirty="0"/>
              <a:t>Zaha Hadid</a:t>
            </a:r>
          </a:p>
          <a:p>
            <a:endParaRPr lang="en-GB" sz="1800" dirty="0"/>
          </a:p>
          <a:p>
            <a:pPr marL="0" indent="0">
              <a:buNone/>
            </a:pPr>
            <a:r>
              <a:rPr lang="en-GB" sz="1800" dirty="0"/>
              <a:t>Research into two of these designers and use their style to redesign a product of your choice. Remember to use a range of drawing techniques to show a variety of drawing skills. </a:t>
            </a:r>
          </a:p>
          <a:p>
            <a:pPr marL="0" indent="0">
              <a:buNone/>
            </a:pPr>
            <a:endParaRPr lang="en-GB" sz="1800" dirty="0"/>
          </a:p>
          <a:p>
            <a:pPr marL="0" indent="0">
              <a:buNone/>
            </a:pPr>
            <a:r>
              <a:rPr lang="en-GB" sz="1800" dirty="0"/>
              <a:t>Make sure you annotate your work in detail, you can use A4 or A3 paper.</a:t>
            </a:r>
          </a:p>
        </p:txBody>
      </p:sp>
      <p:pic>
        <p:nvPicPr>
          <p:cNvPr id="2" name="Picture 1">
            <a:extLst>
              <a:ext uri="{FF2B5EF4-FFF2-40B4-BE49-F238E27FC236}">
                <a16:creationId xmlns:a16="http://schemas.microsoft.com/office/drawing/2014/main" id="{83EB320F-298E-A59E-F207-0BE8549783D3}"/>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3" name="Picture 2" descr="The CPA College on X: &quot;They played a ...">
            <a:extLst>
              <a:ext uri="{FF2B5EF4-FFF2-40B4-BE49-F238E27FC236}">
                <a16:creationId xmlns:a16="http://schemas.microsoft.com/office/drawing/2014/main" id="{FDA59EF8-8D7B-BD9C-07FE-24DD93C79E85}"/>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124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43891D5-B4D3-4BCE-B404-A463A3772019}"/>
              </a:ext>
            </a:extLst>
          </p:cNvPr>
          <p:cNvPicPr>
            <a:picLocks noChangeAspect="1"/>
          </p:cNvPicPr>
          <p:nvPr/>
        </p:nvPicPr>
        <p:blipFill>
          <a:blip r:embed="rId2"/>
          <a:stretch>
            <a:fillRect/>
          </a:stretch>
        </p:blipFill>
        <p:spPr>
          <a:xfrm>
            <a:off x="120470" y="8666052"/>
            <a:ext cx="1119916" cy="1119916"/>
          </a:xfrm>
          <a:prstGeom prst="rect">
            <a:avLst/>
          </a:prstGeom>
        </p:spPr>
      </p:pic>
      <p:sp>
        <p:nvSpPr>
          <p:cNvPr id="8" name="Title 1">
            <a:extLst>
              <a:ext uri="{FF2B5EF4-FFF2-40B4-BE49-F238E27FC236}">
                <a16:creationId xmlns:a16="http://schemas.microsoft.com/office/drawing/2014/main" id="{673B7CA0-66F0-4124-922A-D72D275BFBCA}"/>
              </a:ext>
            </a:extLst>
          </p:cNvPr>
          <p:cNvSpPr txBox="1">
            <a:spLocks/>
          </p:cNvSpPr>
          <p:nvPr/>
        </p:nvSpPr>
        <p:spPr>
          <a:xfrm>
            <a:off x="471488" y="0"/>
            <a:ext cx="5915025" cy="191470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Summer Task</a:t>
            </a:r>
          </a:p>
        </p:txBody>
      </p:sp>
      <p:sp>
        <p:nvSpPr>
          <p:cNvPr id="9" name="Content Placeholder 2">
            <a:extLst>
              <a:ext uri="{FF2B5EF4-FFF2-40B4-BE49-F238E27FC236}">
                <a16:creationId xmlns:a16="http://schemas.microsoft.com/office/drawing/2014/main" id="{0E419626-13C0-4CFB-8CA5-6B7E97602F58}"/>
              </a:ext>
            </a:extLst>
          </p:cNvPr>
          <p:cNvSpPr>
            <a:spLocks noGrp="1"/>
          </p:cNvSpPr>
          <p:nvPr>
            <p:ph idx="1"/>
          </p:nvPr>
        </p:nvSpPr>
        <p:spPr>
          <a:xfrm>
            <a:off x="471487" y="1572760"/>
            <a:ext cx="5915025" cy="7435234"/>
          </a:xfrm>
        </p:spPr>
        <p:txBody>
          <a:bodyPr>
            <a:normAutofit/>
          </a:bodyPr>
          <a:lstStyle/>
          <a:p>
            <a:pPr marL="0" indent="0">
              <a:buNone/>
            </a:pPr>
            <a:r>
              <a:rPr lang="en-GB" sz="1800" dirty="0"/>
              <a:t>Students should be aware of, and be able to discuss, key design styles and movements and their principles of design.</a:t>
            </a:r>
          </a:p>
          <a:p>
            <a:pPr marL="0" indent="0">
              <a:buNone/>
            </a:pPr>
            <a:endParaRPr lang="en-GB" sz="1800" dirty="0"/>
          </a:p>
          <a:p>
            <a:pPr marL="0" indent="0">
              <a:buNone/>
            </a:pPr>
            <a:r>
              <a:rPr lang="en-GB" sz="1800" dirty="0"/>
              <a:t>Examples include:</a:t>
            </a:r>
          </a:p>
          <a:p>
            <a:r>
              <a:rPr lang="en-GB" sz="1800" dirty="0"/>
              <a:t>Arts and </a:t>
            </a:r>
            <a:r>
              <a:rPr lang="en-GB" sz="1800" dirty="0" err="1"/>
              <a:t>caraft</a:t>
            </a:r>
            <a:r>
              <a:rPr lang="en-GB" sz="1800" dirty="0"/>
              <a:t> movement</a:t>
            </a:r>
          </a:p>
          <a:p>
            <a:r>
              <a:rPr lang="en-GB" sz="1800" dirty="0"/>
              <a:t>Art Deco</a:t>
            </a:r>
          </a:p>
          <a:p>
            <a:r>
              <a:rPr lang="en-GB" sz="1800" dirty="0"/>
              <a:t>Modernism, e.g. Bauhaus</a:t>
            </a:r>
          </a:p>
          <a:p>
            <a:r>
              <a:rPr lang="en-GB" sz="1800" dirty="0"/>
              <a:t>Post modernism, e.g. Memphis Design</a:t>
            </a:r>
          </a:p>
          <a:p>
            <a:endParaRPr lang="en-GB" sz="1800" dirty="0"/>
          </a:p>
          <a:p>
            <a:pPr marL="0" indent="0">
              <a:buNone/>
            </a:pPr>
            <a:r>
              <a:rPr lang="en-GB" sz="1800" dirty="0"/>
              <a:t>Research into two of these design styles and use these styles to redesign a product of your choice. Remember to use a range of drawing techniques to show a variety of drawing skills. </a:t>
            </a:r>
          </a:p>
          <a:p>
            <a:pPr marL="0" indent="0">
              <a:buNone/>
            </a:pPr>
            <a:endParaRPr lang="en-GB" sz="1800" dirty="0"/>
          </a:p>
          <a:p>
            <a:pPr marL="0" indent="0">
              <a:buNone/>
            </a:pPr>
            <a:r>
              <a:rPr lang="en-GB" sz="1800" dirty="0"/>
              <a:t>Make sure you annotate your work in detail, you can use A4 or A3 paper.</a:t>
            </a:r>
          </a:p>
          <a:p>
            <a:pPr marL="0" indent="0">
              <a:buNone/>
            </a:pPr>
            <a:endParaRPr lang="en-GB" sz="1800" dirty="0"/>
          </a:p>
          <a:p>
            <a:pPr marL="0" indent="0">
              <a:buNone/>
            </a:pPr>
            <a:r>
              <a:rPr lang="en-GB" sz="1800" dirty="0"/>
              <a:t>Remember to go out and explore, take pictures, use the world around you to inspire you.</a:t>
            </a:r>
          </a:p>
        </p:txBody>
      </p:sp>
      <p:pic>
        <p:nvPicPr>
          <p:cNvPr id="2" name="Picture 1">
            <a:extLst>
              <a:ext uri="{FF2B5EF4-FFF2-40B4-BE49-F238E27FC236}">
                <a16:creationId xmlns:a16="http://schemas.microsoft.com/office/drawing/2014/main" id="{3B36F8FA-15D8-EF19-2BB4-ADAA599FAF0E}"/>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3" name="Picture 2" descr="The CPA College on X: &quot;They played a ...">
            <a:extLst>
              <a:ext uri="{FF2B5EF4-FFF2-40B4-BE49-F238E27FC236}">
                <a16:creationId xmlns:a16="http://schemas.microsoft.com/office/drawing/2014/main" id="{4139661B-5792-499D-4FC5-FBF6623BB9BE}"/>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047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41CAAC-2313-4729-9E78-4706EF920696}"/>
              </a:ext>
            </a:extLst>
          </p:cNvPr>
          <p:cNvPicPr>
            <a:picLocks noChangeAspect="1"/>
          </p:cNvPicPr>
          <p:nvPr/>
        </p:nvPicPr>
        <p:blipFill>
          <a:blip r:embed="rId2"/>
          <a:stretch>
            <a:fillRect/>
          </a:stretch>
        </p:blipFill>
        <p:spPr>
          <a:xfrm>
            <a:off x="120470" y="8666052"/>
            <a:ext cx="1119916" cy="1119916"/>
          </a:xfrm>
          <a:prstGeom prst="rect">
            <a:avLst/>
          </a:prstGeom>
        </p:spPr>
      </p:pic>
      <p:sp>
        <p:nvSpPr>
          <p:cNvPr id="8" name="Title 1">
            <a:extLst>
              <a:ext uri="{FF2B5EF4-FFF2-40B4-BE49-F238E27FC236}">
                <a16:creationId xmlns:a16="http://schemas.microsoft.com/office/drawing/2014/main" id="{3F31AAFA-A43E-43B0-B7EE-E5BF26225C4F}"/>
              </a:ext>
            </a:extLst>
          </p:cNvPr>
          <p:cNvSpPr txBox="1">
            <a:spLocks/>
          </p:cNvSpPr>
          <p:nvPr/>
        </p:nvSpPr>
        <p:spPr>
          <a:xfrm>
            <a:off x="471488" y="0"/>
            <a:ext cx="5915025" cy="191470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Summer Reading List</a:t>
            </a:r>
          </a:p>
        </p:txBody>
      </p:sp>
      <p:sp>
        <p:nvSpPr>
          <p:cNvPr id="9" name="Content Placeholder 2">
            <a:extLst>
              <a:ext uri="{FF2B5EF4-FFF2-40B4-BE49-F238E27FC236}">
                <a16:creationId xmlns:a16="http://schemas.microsoft.com/office/drawing/2014/main" id="{B1D6CBE5-203F-4E82-AA05-0BF9538A0E2A}"/>
              </a:ext>
            </a:extLst>
          </p:cNvPr>
          <p:cNvSpPr>
            <a:spLocks noGrp="1"/>
          </p:cNvSpPr>
          <p:nvPr>
            <p:ph idx="1"/>
          </p:nvPr>
        </p:nvSpPr>
        <p:spPr>
          <a:xfrm>
            <a:off x="471488" y="1399336"/>
            <a:ext cx="5915025" cy="7460343"/>
          </a:xfrm>
        </p:spPr>
        <p:txBody>
          <a:bodyPr>
            <a:normAutofit/>
          </a:bodyPr>
          <a:lstStyle/>
          <a:p>
            <a:pPr marL="0" indent="0">
              <a:buNone/>
            </a:pPr>
            <a:r>
              <a:rPr lang="en-GB" sz="1800" dirty="0"/>
              <a:t>Subject Textbooks: (This book has been written to aid the learning for this course. We will provide some revision books but would recommend you purchase the book below)</a:t>
            </a:r>
          </a:p>
          <a:p>
            <a:r>
              <a:rPr lang="en-GB" sz="1800" dirty="0"/>
              <a:t>Design &amp; Technology Product Design (published late October 2017) Hodder: Will Potts, Julia Morrison, Ian Granger, Dave </a:t>
            </a:r>
            <a:r>
              <a:rPr lang="en-GB" sz="1800" dirty="0" err="1"/>
              <a:t>Sumpner</a:t>
            </a:r>
            <a:r>
              <a:rPr lang="en-GB" sz="1800" dirty="0"/>
              <a:t> </a:t>
            </a:r>
          </a:p>
          <a:p>
            <a:pPr marL="0" indent="0">
              <a:buNone/>
            </a:pPr>
            <a:endParaRPr lang="en-GB" sz="1800" dirty="0"/>
          </a:p>
          <a:p>
            <a:pPr marL="0" indent="0">
              <a:buNone/>
            </a:pPr>
            <a:r>
              <a:rPr lang="en-GB" sz="1800" dirty="0"/>
              <a:t>Further Reading: (You are not expected to buy these to read, but may be able to access them from a library) </a:t>
            </a:r>
          </a:p>
          <a:p>
            <a:r>
              <a:rPr lang="en-GB" sz="1800" dirty="0"/>
              <a:t>Design Museum: Contemporary Design Catherine McDermott </a:t>
            </a:r>
          </a:p>
          <a:p>
            <a:r>
              <a:rPr lang="en-GB" sz="1800" dirty="0"/>
              <a:t>Process: 50 Product Designs from Concept to Manufacture Paperback – 25 Jennifer Hudson</a:t>
            </a:r>
          </a:p>
          <a:p>
            <a:r>
              <a:rPr lang="en-GB" sz="1800" dirty="0"/>
              <a:t>The Eco-Design Handbook Alastair </a:t>
            </a:r>
            <a:r>
              <a:rPr lang="en-GB" sz="1800" dirty="0" err="1"/>
              <a:t>Faud</a:t>
            </a:r>
            <a:r>
              <a:rPr lang="en-GB" sz="1800" dirty="0"/>
              <a:t> –Luke</a:t>
            </a:r>
          </a:p>
          <a:p>
            <a:r>
              <a:rPr lang="en-GB" sz="1800" dirty="0"/>
              <a:t>Designs of the Times Lakshmi </a:t>
            </a:r>
            <a:r>
              <a:rPr lang="en-GB" sz="1800" dirty="0" err="1"/>
              <a:t>Bhaskaran</a:t>
            </a:r>
            <a:endParaRPr lang="en-GB" sz="1800" dirty="0"/>
          </a:p>
          <a:p>
            <a:r>
              <a:rPr lang="en-GB" sz="1800" dirty="0"/>
              <a:t>Arts &amp; Crafts Companion Pamela Todd </a:t>
            </a:r>
          </a:p>
          <a:p>
            <a:r>
              <a:rPr lang="en-GB" sz="1800" dirty="0"/>
              <a:t>Bauhaus Benedict Taschen</a:t>
            </a:r>
          </a:p>
          <a:p>
            <a:r>
              <a:rPr lang="en-GB" sz="1800" dirty="0"/>
              <a:t>Memphis </a:t>
            </a:r>
            <a:r>
              <a:rPr lang="en-GB" sz="1800" dirty="0" err="1"/>
              <a:t>Bigitte</a:t>
            </a:r>
            <a:r>
              <a:rPr lang="en-GB" sz="1800" dirty="0"/>
              <a:t> Fitoussi </a:t>
            </a:r>
          </a:p>
          <a:p>
            <a:r>
              <a:rPr lang="en-GB" sz="1800" dirty="0"/>
              <a:t>The Measure of Man and Women: Human Factors in Design Alvin R. Tilley &amp; Henry Dreyfuss Associates</a:t>
            </a:r>
          </a:p>
          <a:p>
            <a:r>
              <a:rPr lang="en-GB" sz="1800" dirty="0"/>
              <a:t>The design of everyday things</a:t>
            </a:r>
          </a:p>
        </p:txBody>
      </p:sp>
      <p:pic>
        <p:nvPicPr>
          <p:cNvPr id="2" name="Picture 1">
            <a:extLst>
              <a:ext uri="{FF2B5EF4-FFF2-40B4-BE49-F238E27FC236}">
                <a16:creationId xmlns:a16="http://schemas.microsoft.com/office/drawing/2014/main" id="{2D2FA633-DEB2-139B-DBDD-55DEB851F558}"/>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3" name="Picture 2" descr="The CPA College on X: &quot;They played a ...">
            <a:extLst>
              <a:ext uri="{FF2B5EF4-FFF2-40B4-BE49-F238E27FC236}">
                <a16:creationId xmlns:a16="http://schemas.microsoft.com/office/drawing/2014/main" id="{CF5FD86A-7938-DFFF-D52E-1D550DDD7378}"/>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598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1473145-6329-468B-9FB3-31890DFE978E}"/>
              </a:ext>
            </a:extLst>
          </p:cNvPr>
          <p:cNvPicPr>
            <a:picLocks noChangeAspect="1"/>
          </p:cNvPicPr>
          <p:nvPr/>
        </p:nvPicPr>
        <p:blipFill>
          <a:blip r:embed="rId2"/>
          <a:stretch>
            <a:fillRect/>
          </a:stretch>
        </p:blipFill>
        <p:spPr>
          <a:xfrm>
            <a:off x="120470" y="8666052"/>
            <a:ext cx="1119916" cy="1119916"/>
          </a:xfrm>
          <a:prstGeom prst="rect">
            <a:avLst/>
          </a:prstGeom>
        </p:spPr>
      </p:pic>
      <p:sp>
        <p:nvSpPr>
          <p:cNvPr id="8" name="Title 1">
            <a:extLst>
              <a:ext uri="{FF2B5EF4-FFF2-40B4-BE49-F238E27FC236}">
                <a16:creationId xmlns:a16="http://schemas.microsoft.com/office/drawing/2014/main" id="{ECEA07DE-3462-4FF0-8298-1D34A557E7B4}"/>
              </a:ext>
            </a:extLst>
          </p:cNvPr>
          <p:cNvSpPr txBox="1">
            <a:spLocks/>
          </p:cNvSpPr>
          <p:nvPr/>
        </p:nvSpPr>
        <p:spPr>
          <a:xfrm>
            <a:off x="471488" y="0"/>
            <a:ext cx="5915025" cy="191470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GB" dirty="0">
                <a:solidFill>
                  <a:schemeClr val="accent5">
                    <a:lumMod val="60000"/>
                    <a:lumOff val="40000"/>
                  </a:schemeClr>
                </a:solidFill>
                <a:latin typeface="Aharoni" panose="02010803020104030203" pitchFamily="2" charset="-79"/>
                <a:cs typeface="Aharoni" panose="02010803020104030203" pitchFamily="2" charset="-79"/>
              </a:rPr>
              <a:t>Equipment</a:t>
            </a:r>
          </a:p>
        </p:txBody>
      </p:sp>
      <p:sp>
        <p:nvSpPr>
          <p:cNvPr id="9" name="Content Placeholder 2">
            <a:extLst>
              <a:ext uri="{FF2B5EF4-FFF2-40B4-BE49-F238E27FC236}">
                <a16:creationId xmlns:a16="http://schemas.microsoft.com/office/drawing/2014/main" id="{6D98D4ED-B965-4E03-BAB5-E3CBAF54B8DF}"/>
              </a:ext>
            </a:extLst>
          </p:cNvPr>
          <p:cNvSpPr>
            <a:spLocks noGrp="1"/>
          </p:cNvSpPr>
          <p:nvPr>
            <p:ph idx="1"/>
          </p:nvPr>
        </p:nvSpPr>
        <p:spPr>
          <a:xfrm>
            <a:off x="471488" y="1810367"/>
            <a:ext cx="5915025" cy="6744910"/>
          </a:xfrm>
        </p:spPr>
        <p:txBody>
          <a:bodyPr>
            <a:normAutofit/>
          </a:bodyPr>
          <a:lstStyle/>
          <a:p>
            <a:pPr marL="0" indent="0">
              <a:buNone/>
            </a:pPr>
            <a:r>
              <a:rPr lang="en-GB" sz="1800" dirty="0"/>
              <a:t>The equipment listed below is desirable for when you begin the project, but it is not compulsory. We will provide equipment to students during lesson time but as designers we believe that we should always be prepared for when creativity strikes and think that the equipment below should be accessible to you both in and out of lessons.</a:t>
            </a:r>
          </a:p>
          <a:p>
            <a:pPr marL="0" indent="0">
              <a:buNone/>
            </a:pPr>
            <a:endParaRPr lang="en-GB" sz="1800" dirty="0"/>
          </a:p>
          <a:p>
            <a:r>
              <a:rPr lang="en-GB" sz="1800" dirty="0"/>
              <a:t>Pencils</a:t>
            </a:r>
          </a:p>
          <a:p>
            <a:r>
              <a:rPr lang="en-GB" sz="1800" dirty="0"/>
              <a:t>Erasers</a:t>
            </a:r>
          </a:p>
          <a:p>
            <a:r>
              <a:rPr lang="en-GB" sz="1800" dirty="0"/>
              <a:t>Rulers</a:t>
            </a:r>
          </a:p>
          <a:p>
            <a:r>
              <a:rPr lang="en-GB" sz="1800" dirty="0"/>
              <a:t>Fine Liners</a:t>
            </a:r>
          </a:p>
          <a:p>
            <a:r>
              <a:rPr lang="en-GB" sz="1800" dirty="0"/>
              <a:t>A5 Sketchbook</a:t>
            </a:r>
          </a:p>
          <a:p>
            <a:pPr marL="0" indent="0" algn="ctr">
              <a:buNone/>
            </a:pPr>
            <a:endParaRPr lang="en-GB" sz="1800" dirty="0"/>
          </a:p>
          <a:p>
            <a:pPr marL="0" indent="0" algn="ctr">
              <a:buNone/>
            </a:pPr>
            <a:endParaRPr lang="en-GB" sz="1800" dirty="0"/>
          </a:p>
        </p:txBody>
      </p:sp>
      <p:pic>
        <p:nvPicPr>
          <p:cNvPr id="2" name="Picture 1">
            <a:extLst>
              <a:ext uri="{FF2B5EF4-FFF2-40B4-BE49-F238E27FC236}">
                <a16:creationId xmlns:a16="http://schemas.microsoft.com/office/drawing/2014/main" id="{D08AD1D0-0E41-1D40-29EC-B522C1AB66B5}"/>
              </a:ext>
            </a:extLst>
          </p:cNvPr>
          <p:cNvPicPr>
            <a:picLocks noChangeAspect="1"/>
          </p:cNvPicPr>
          <p:nvPr/>
        </p:nvPicPr>
        <p:blipFill>
          <a:blip r:embed="rId3"/>
          <a:srcRect l="3700" t="13919" r="10381" b="7819"/>
          <a:stretch/>
        </p:blipFill>
        <p:spPr>
          <a:xfrm>
            <a:off x="2668059" y="9297850"/>
            <a:ext cx="1521882" cy="488118"/>
          </a:xfrm>
          <a:prstGeom prst="rect">
            <a:avLst/>
          </a:prstGeom>
        </p:spPr>
      </p:pic>
      <p:pic>
        <p:nvPicPr>
          <p:cNvPr id="3" name="Picture 2" descr="The CPA College on X: &quot;They played a ...">
            <a:extLst>
              <a:ext uri="{FF2B5EF4-FFF2-40B4-BE49-F238E27FC236}">
                <a16:creationId xmlns:a16="http://schemas.microsoft.com/office/drawing/2014/main" id="{058E5B66-9825-C323-BE01-FE01E4F66B00}"/>
              </a:ext>
            </a:extLst>
          </p:cNvPr>
          <p:cNvPicPr>
            <a:picLocks noChangeAspect="1" noChangeArrowheads="1"/>
          </p:cNvPicPr>
          <p:nvPr/>
        </p:nvPicPr>
        <p:blipFill>
          <a:blip r:embed="rId4">
            <a:clrChange>
              <a:clrFrom>
                <a:srgbClr val="F3F3F3"/>
              </a:clrFrom>
              <a:clrTo>
                <a:srgbClr val="F3F3F3">
                  <a:alpha val="0"/>
                </a:srgbClr>
              </a:clrTo>
            </a:clrChange>
            <a:extLst>
              <a:ext uri="{28A0092B-C50C-407E-A947-70E740481C1C}">
                <a14:useLocalDpi xmlns:a14="http://schemas.microsoft.com/office/drawing/2010/main" val="0"/>
              </a:ext>
            </a:extLst>
          </a:blip>
          <a:srcRect/>
          <a:stretch>
            <a:fillRect/>
          </a:stretch>
        </p:blipFill>
        <p:spPr bwMode="auto">
          <a:xfrm>
            <a:off x="6144536" y="9257878"/>
            <a:ext cx="625685" cy="625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70473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2775</TotalTime>
  <Words>764</Words>
  <Application>Microsoft Office PowerPoint</Application>
  <PresentationFormat>A4 Paper (210x297 mm)</PresentationFormat>
  <Paragraphs>66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Aharoni</vt:lpstr>
      <vt:lpstr>Arial</vt:lpstr>
      <vt:lpstr>Calibri</vt:lpstr>
      <vt:lpstr>Calibri Light</vt:lpstr>
      <vt:lpstr>Office Theme</vt:lpstr>
      <vt:lpstr>A-LEVEL Product Design</vt:lpstr>
      <vt:lpstr>What does Product Design look like at A-Level?</vt:lpstr>
      <vt:lpstr>PowerPoint Presentation</vt:lpstr>
      <vt:lpstr>PowerPoint Presentation</vt:lpstr>
      <vt:lpstr>PowerPoint Presentation</vt:lpstr>
      <vt:lpstr>PowerPoint Presentation</vt:lpstr>
      <vt:lpstr>PowerPoint Presentation</vt:lpstr>
    </vt:vector>
  </TitlesOfParts>
  <Company>Woodcote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A-LEVEL Product Design</dc:title>
  <dc:creator>Mason Mangan</dc:creator>
  <cp:lastModifiedBy>Mason Mangan</cp:lastModifiedBy>
  <cp:revision>2</cp:revision>
  <dcterms:created xsi:type="dcterms:W3CDTF">2023-06-15T09:09:16Z</dcterms:created>
  <dcterms:modified xsi:type="dcterms:W3CDTF">2025-07-02T12:56:21Z</dcterms:modified>
</cp:coreProperties>
</file>