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Lst>
  <p:sldSz cy="9144000" cx="6858000"/>
  <p:notesSz cx="6797675" cy="9928225"/>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80">
          <p15:clr>
            <a:srgbClr val="A4A3A4"/>
          </p15:clr>
        </p15:guide>
        <p15:guide id="2" pos="2160">
          <p15:clr>
            <a:srgbClr val="A4A3A4"/>
          </p15:clr>
        </p15:guide>
      </p15:sldGuideLst>
    </p:ext>
    <p:ext uri="http://customooxmlschemas.google.com/">
      <go:slidesCustomData xmlns:go="http://customooxmlschemas.google.com/" r:id="rId20" roundtripDataSignature="AMtx7mgdFSVFbz2r8KKpIXJsDFxPWqWG6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17F9F4D-A92C-4F30-9434-51D899D0081C}">
  <a:tblStyle styleId="{817F9F4D-A92C-4F30-9434-51D899D0081C}" styleName="Table_0">
    <a:wholeTbl>
      <a:tcTxStyle b="off" i="off">
        <a:font>
          <a:latin typeface="Arial"/>
          <a:ea typeface="Arial"/>
          <a:cs typeface="Arial"/>
        </a:font>
        <a:schemeClr val="dk1"/>
      </a:tcTxStyle>
      <a:tcStyle>
        <a:tcBdr>
          <a:left>
            <a:ln cap="flat" cmpd="sng" w="12700">
              <a:solidFill>
                <a:schemeClr val="dk1"/>
              </a:solidFill>
              <a:prstDash val="solid"/>
              <a:round/>
              <a:headEnd len="sm" w="sm" type="none"/>
              <a:tailEnd len="sm" w="sm" type="none"/>
            </a:ln>
          </a:left>
          <a:right>
            <a:ln cap="flat" cmpd="sng" w="12700">
              <a:solidFill>
                <a:schemeClr val="dk1"/>
              </a:solidFill>
              <a:prstDash val="solid"/>
              <a:round/>
              <a:headEnd len="sm" w="sm" type="none"/>
              <a:tailEnd len="sm" w="sm" type="none"/>
            </a:ln>
          </a:right>
          <a:top>
            <a:ln cap="flat" cmpd="sng" w="12700">
              <a:solidFill>
                <a:schemeClr val="dk1"/>
              </a:solidFill>
              <a:prstDash val="solid"/>
              <a:round/>
              <a:headEnd len="sm" w="sm" type="none"/>
              <a:tailEnd len="sm" w="sm" type="none"/>
            </a:ln>
          </a:top>
          <a:bottom>
            <a:ln cap="flat" cmpd="sng" w="12700">
              <a:solidFill>
                <a:schemeClr val="dk1"/>
              </a:solidFill>
              <a:prstDash val="solid"/>
              <a:round/>
              <a:headEnd len="sm" w="sm" type="none"/>
              <a:tailEnd len="sm" w="sm" type="none"/>
            </a:ln>
          </a:bottom>
          <a:insideH>
            <a:ln cap="flat" cmpd="sng" w="12700">
              <a:solidFill>
                <a:schemeClr val="dk1"/>
              </a:solidFill>
              <a:prstDash val="solid"/>
              <a:round/>
              <a:headEnd len="sm" w="sm" type="none"/>
              <a:tailEnd len="sm" w="sm" type="none"/>
            </a:ln>
          </a:insideH>
          <a:insideV>
            <a:ln cap="flat" cmpd="sng" w="12700">
              <a:solidFill>
                <a:schemeClr val="dk1"/>
              </a:solidFill>
              <a:prstDash val="solid"/>
              <a:round/>
              <a:headEnd len="sm" w="sm" type="none"/>
              <a:tailEnd len="sm" w="sm" type="none"/>
            </a:ln>
          </a:insideV>
        </a:tcBdr>
        <a:fill>
          <a:solidFill>
            <a:srgbClr val="FFFFFF">
              <a:alpha val="0"/>
            </a:srgbClr>
          </a:solidFill>
        </a:fill>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80" orient="horz"/>
        <p:guide pos="2160"/>
      </p:guideLst>
    </p:cSldViewPr>
  </p:slideViewPr>
</p:viewPr>
</file>

<file path=ppt/_rels/presentation.xml.rels><?xml version="1.0" encoding="UTF-8" standalone="yes"?><Relationships xmlns="http://schemas.openxmlformats.org/package/2006/relationships"><Relationship Id="rId20" Type="http://customschemas.google.com/relationships/presentationmetadata" Target="meta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1.xml"/><Relationship Id="rId19" Type="http://schemas.openxmlformats.org/officeDocument/2006/relationships/slide" Target="slides/slide13.xml"/><Relationship Id="rId6" Type="http://schemas.openxmlformats.org/officeDocument/2006/relationships/notesMaster" Target="notesMasters/notesMaster1.xml"/><Relationship Id="rId18" Type="http://schemas.openxmlformats.org/officeDocument/2006/relationships/slide" Target="slides/slide12.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44813" cy="4968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51275" y="0"/>
            <a:ext cx="2944813" cy="4968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2003425" y="744538"/>
            <a:ext cx="2790825"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Google Shape;6;n"/>
          <p:cNvSpPr txBox="1"/>
          <p:nvPr>
            <p:ph idx="1" type="body"/>
          </p:nvPr>
        </p:nvSpPr>
        <p:spPr>
          <a:xfrm>
            <a:off x="679450" y="4714875"/>
            <a:ext cx="5438775" cy="4468813"/>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429750"/>
            <a:ext cx="2944813" cy="496888"/>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51275" y="9429750"/>
            <a:ext cx="2944813" cy="496888"/>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1:notes"/>
          <p:cNvSpPr txBox="1"/>
          <p:nvPr>
            <p:ph idx="12" type="sldNum"/>
          </p:nvPr>
        </p:nvSpPr>
        <p:spPr>
          <a:xfrm>
            <a:off x="3851275" y="9429750"/>
            <a:ext cx="2944813" cy="496888"/>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
        <p:nvSpPr>
          <p:cNvPr id="96" name="Google Shape;96;p1:notes"/>
          <p:cNvSpPr/>
          <p:nvPr>
            <p:ph idx="2" type="sldImg"/>
          </p:nvPr>
        </p:nvSpPr>
        <p:spPr>
          <a:xfrm>
            <a:off x="2003425" y="744538"/>
            <a:ext cx="2790825" cy="3722687"/>
          </a:xfrm>
          <a:custGeom>
            <a:rect b="b" l="l" r="r" t="t"/>
            <a:pathLst>
              <a:path extrusionOk="0" h="120000" w="120000">
                <a:moveTo>
                  <a:pt x="0" y="0"/>
                </a:moveTo>
                <a:lnTo>
                  <a:pt x="120000" y="0"/>
                </a:lnTo>
                <a:lnTo>
                  <a:pt x="120000" y="120000"/>
                </a:lnTo>
                <a:lnTo>
                  <a:pt x="0" y="120000"/>
                </a:lnTo>
                <a:close/>
              </a:path>
            </a:pathLst>
          </a:custGeom>
          <a:noFill/>
          <a:ln>
            <a:noFill/>
          </a:ln>
        </p:spPr>
      </p:sp>
      <p:sp>
        <p:nvSpPr>
          <p:cNvPr id="97" name="Google Shape;97;p1:notes"/>
          <p:cNvSpPr txBox="1"/>
          <p:nvPr>
            <p:ph idx="1" type="body"/>
          </p:nvPr>
        </p:nvSpPr>
        <p:spPr>
          <a:xfrm>
            <a:off x="679450" y="4714875"/>
            <a:ext cx="5438775" cy="4468813"/>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10:notes"/>
          <p:cNvSpPr txBox="1"/>
          <p:nvPr>
            <p:ph idx="1" type="body"/>
          </p:nvPr>
        </p:nvSpPr>
        <p:spPr>
          <a:xfrm>
            <a:off x="679450" y="4714875"/>
            <a:ext cx="5438775" cy="4468813"/>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84" name="Google Shape;184;p10:notes"/>
          <p:cNvSpPr/>
          <p:nvPr>
            <p:ph idx="2" type="sldImg"/>
          </p:nvPr>
        </p:nvSpPr>
        <p:spPr>
          <a:xfrm>
            <a:off x="2003425" y="744538"/>
            <a:ext cx="2790825"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11:notes"/>
          <p:cNvSpPr txBox="1"/>
          <p:nvPr>
            <p:ph idx="1" type="body"/>
          </p:nvPr>
        </p:nvSpPr>
        <p:spPr>
          <a:xfrm>
            <a:off x="679450" y="4714875"/>
            <a:ext cx="5438775" cy="4468813"/>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90" name="Google Shape;190;p11:notes"/>
          <p:cNvSpPr/>
          <p:nvPr>
            <p:ph idx="2" type="sldImg"/>
          </p:nvPr>
        </p:nvSpPr>
        <p:spPr>
          <a:xfrm>
            <a:off x="2003425" y="744538"/>
            <a:ext cx="2790825"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12:notes"/>
          <p:cNvSpPr txBox="1"/>
          <p:nvPr>
            <p:ph idx="1" type="body"/>
          </p:nvPr>
        </p:nvSpPr>
        <p:spPr>
          <a:xfrm>
            <a:off x="679450" y="4714875"/>
            <a:ext cx="5438775" cy="4468813"/>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97" name="Google Shape;197;p12:notes"/>
          <p:cNvSpPr/>
          <p:nvPr>
            <p:ph idx="2" type="sldImg"/>
          </p:nvPr>
        </p:nvSpPr>
        <p:spPr>
          <a:xfrm>
            <a:off x="2003425" y="744538"/>
            <a:ext cx="2790825"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13:notes"/>
          <p:cNvSpPr txBox="1"/>
          <p:nvPr>
            <p:ph idx="1" type="body"/>
          </p:nvPr>
        </p:nvSpPr>
        <p:spPr>
          <a:xfrm>
            <a:off x="679450" y="4714875"/>
            <a:ext cx="5438775" cy="4468813"/>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03" name="Google Shape;203;p13:notes"/>
          <p:cNvSpPr/>
          <p:nvPr>
            <p:ph idx="2" type="sldImg"/>
          </p:nvPr>
        </p:nvSpPr>
        <p:spPr>
          <a:xfrm>
            <a:off x="2003425" y="744538"/>
            <a:ext cx="2790825"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2:notes"/>
          <p:cNvSpPr txBox="1"/>
          <p:nvPr>
            <p:ph idx="12" type="sldNum"/>
          </p:nvPr>
        </p:nvSpPr>
        <p:spPr>
          <a:xfrm>
            <a:off x="3851275" y="9429750"/>
            <a:ext cx="2944813" cy="496888"/>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
        <p:nvSpPr>
          <p:cNvPr id="106" name="Google Shape;106;p2:notes"/>
          <p:cNvSpPr/>
          <p:nvPr>
            <p:ph idx="2" type="sldImg"/>
          </p:nvPr>
        </p:nvSpPr>
        <p:spPr>
          <a:xfrm>
            <a:off x="2003425" y="744538"/>
            <a:ext cx="2790825" cy="3722687"/>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7" name="Google Shape;107;p2:notes"/>
          <p:cNvSpPr txBox="1"/>
          <p:nvPr>
            <p:ph idx="1" type="body"/>
          </p:nvPr>
        </p:nvSpPr>
        <p:spPr>
          <a:xfrm>
            <a:off x="679450" y="4714875"/>
            <a:ext cx="5438775" cy="4468813"/>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3:notes"/>
          <p:cNvSpPr txBox="1"/>
          <p:nvPr>
            <p:ph idx="12" type="sldNum"/>
          </p:nvPr>
        </p:nvSpPr>
        <p:spPr>
          <a:xfrm>
            <a:off x="3851275" y="9429750"/>
            <a:ext cx="2944813" cy="496888"/>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
        <p:nvSpPr>
          <p:cNvPr id="117" name="Google Shape;117;p3:notes"/>
          <p:cNvSpPr/>
          <p:nvPr>
            <p:ph idx="2" type="sldImg"/>
          </p:nvPr>
        </p:nvSpPr>
        <p:spPr>
          <a:xfrm>
            <a:off x="2003425" y="744538"/>
            <a:ext cx="2790825" cy="3722687"/>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8" name="Google Shape;118;p3:notes"/>
          <p:cNvSpPr txBox="1"/>
          <p:nvPr>
            <p:ph idx="1" type="body"/>
          </p:nvPr>
        </p:nvSpPr>
        <p:spPr>
          <a:xfrm>
            <a:off x="679450" y="4714875"/>
            <a:ext cx="5438775" cy="4468813"/>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4:notes"/>
          <p:cNvSpPr txBox="1"/>
          <p:nvPr>
            <p:ph idx="12" type="sldNum"/>
          </p:nvPr>
        </p:nvSpPr>
        <p:spPr>
          <a:xfrm>
            <a:off x="3851275" y="9429750"/>
            <a:ext cx="2944813" cy="496888"/>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
        <p:nvSpPr>
          <p:cNvPr id="125" name="Google Shape;125;p4:notes"/>
          <p:cNvSpPr/>
          <p:nvPr>
            <p:ph idx="2" type="sldImg"/>
          </p:nvPr>
        </p:nvSpPr>
        <p:spPr>
          <a:xfrm>
            <a:off x="2003425" y="744538"/>
            <a:ext cx="2790825" cy="3722687"/>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6" name="Google Shape;126;p4:notes"/>
          <p:cNvSpPr txBox="1"/>
          <p:nvPr>
            <p:ph idx="1" type="body"/>
          </p:nvPr>
        </p:nvSpPr>
        <p:spPr>
          <a:xfrm>
            <a:off x="679450" y="4714875"/>
            <a:ext cx="5438775" cy="4468813"/>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5:notes"/>
          <p:cNvSpPr txBox="1"/>
          <p:nvPr>
            <p:ph idx="12" type="sldNum"/>
          </p:nvPr>
        </p:nvSpPr>
        <p:spPr>
          <a:xfrm>
            <a:off x="3851275" y="9429750"/>
            <a:ext cx="2944813" cy="496888"/>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
        <p:nvSpPr>
          <p:cNvPr id="143" name="Google Shape;143;p5:notes"/>
          <p:cNvSpPr/>
          <p:nvPr>
            <p:ph idx="2" type="sldImg"/>
          </p:nvPr>
        </p:nvSpPr>
        <p:spPr>
          <a:xfrm>
            <a:off x="2003425" y="744538"/>
            <a:ext cx="2790825" cy="3722687"/>
          </a:xfrm>
          <a:custGeom>
            <a:rect b="b" l="l" r="r" t="t"/>
            <a:pathLst>
              <a:path extrusionOk="0" h="120000" w="120000">
                <a:moveTo>
                  <a:pt x="0" y="0"/>
                </a:moveTo>
                <a:lnTo>
                  <a:pt x="120000" y="0"/>
                </a:lnTo>
                <a:lnTo>
                  <a:pt x="120000" y="120000"/>
                </a:lnTo>
                <a:lnTo>
                  <a:pt x="0" y="120000"/>
                </a:lnTo>
                <a:close/>
              </a:path>
            </a:pathLst>
          </a:custGeom>
          <a:noFill/>
          <a:ln>
            <a:noFill/>
          </a:ln>
        </p:spPr>
      </p:sp>
      <p:sp>
        <p:nvSpPr>
          <p:cNvPr id="144" name="Google Shape;144;p5:notes"/>
          <p:cNvSpPr txBox="1"/>
          <p:nvPr>
            <p:ph idx="1" type="body"/>
          </p:nvPr>
        </p:nvSpPr>
        <p:spPr>
          <a:xfrm>
            <a:off x="679450" y="4714875"/>
            <a:ext cx="5438775" cy="4468813"/>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6:notes"/>
          <p:cNvSpPr txBox="1"/>
          <p:nvPr>
            <p:ph idx="1" type="body"/>
          </p:nvPr>
        </p:nvSpPr>
        <p:spPr>
          <a:xfrm>
            <a:off x="679450" y="4714875"/>
            <a:ext cx="5438775" cy="4468813"/>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56" name="Google Shape;156;p6:notes"/>
          <p:cNvSpPr/>
          <p:nvPr>
            <p:ph idx="2" type="sldImg"/>
          </p:nvPr>
        </p:nvSpPr>
        <p:spPr>
          <a:xfrm>
            <a:off x="2003425" y="744538"/>
            <a:ext cx="2790825"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7:notes"/>
          <p:cNvSpPr txBox="1"/>
          <p:nvPr>
            <p:ph idx="1" type="body"/>
          </p:nvPr>
        </p:nvSpPr>
        <p:spPr>
          <a:xfrm>
            <a:off x="679450" y="4714875"/>
            <a:ext cx="5438775" cy="4468813"/>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65" name="Google Shape;165;p7:notes"/>
          <p:cNvSpPr/>
          <p:nvPr>
            <p:ph idx="2" type="sldImg"/>
          </p:nvPr>
        </p:nvSpPr>
        <p:spPr>
          <a:xfrm>
            <a:off x="2003425" y="744538"/>
            <a:ext cx="2790825"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8:notes"/>
          <p:cNvSpPr txBox="1"/>
          <p:nvPr>
            <p:ph idx="1" type="body"/>
          </p:nvPr>
        </p:nvSpPr>
        <p:spPr>
          <a:xfrm>
            <a:off x="679450" y="4714875"/>
            <a:ext cx="5438775" cy="4468813"/>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72" name="Google Shape;172;p8:notes"/>
          <p:cNvSpPr/>
          <p:nvPr>
            <p:ph idx="2" type="sldImg"/>
          </p:nvPr>
        </p:nvSpPr>
        <p:spPr>
          <a:xfrm>
            <a:off x="2003425" y="744538"/>
            <a:ext cx="2790825"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9:notes"/>
          <p:cNvSpPr txBox="1"/>
          <p:nvPr>
            <p:ph idx="1" type="body"/>
          </p:nvPr>
        </p:nvSpPr>
        <p:spPr>
          <a:xfrm>
            <a:off x="679450" y="4714875"/>
            <a:ext cx="5438775" cy="4468813"/>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78" name="Google Shape;178;p9:notes"/>
          <p:cNvSpPr/>
          <p:nvPr>
            <p:ph idx="2" type="sldImg"/>
          </p:nvPr>
        </p:nvSpPr>
        <p:spPr>
          <a:xfrm>
            <a:off x="2003425" y="744538"/>
            <a:ext cx="2790825"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15"/>
          <p:cNvSpPr txBox="1"/>
          <p:nvPr>
            <p:ph type="ctrTitle"/>
          </p:nvPr>
        </p:nvSpPr>
        <p:spPr>
          <a:xfrm>
            <a:off x="514350" y="2840038"/>
            <a:ext cx="5829300" cy="1960562"/>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7" name="Google Shape;17;p15"/>
          <p:cNvSpPr txBox="1"/>
          <p:nvPr>
            <p:ph idx="1" type="subTitle"/>
          </p:nvPr>
        </p:nvSpPr>
        <p:spPr>
          <a:xfrm>
            <a:off x="1028700" y="5181600"/>
            <a:ext cx="4800600" cy="2336800"/>
          </a:xfrm>
          <a:prstGeom prst="rect">
            <a:avLst/>
          </a:prstGeom>
          <a:noFill/>
          <a:ln>
            <a:noFill/>
          </a:ln>
        </p:spPr>
        <p:txBody>
          <a:bodyPr anchorCtr="0" anchor="t" bIns="45700" lIns="91425" spcFirstLastPara="1" rIns="91425" wrap="square" tIns="45700">
            <a:noAutofit/>
          </a:bodyPr>
          <a:lstStyle>
            <a:lvl1pPr lvl="0" algn="ctr">
              <a:spcBef>
                <a:spcPts val="640"/>
              </a:spcBef>
              <a:spcAft>
                <a:spcPts val="0"/>
              </a:spcAft>
              <a:buClr>
                <a:schemeClr val="dk1"/>
              </a:buClr>
              <a:buSzPts val="3200"/>
              <a:buFont typeface="Arial"/>
              <a:buNone/>
              <a:defRPr/>
            </a:lvl1pPr>
            <a:lvl2pPr lvl="1" algn="ctr">
              <a:spcBef>
                <a:spcPts val="560"/>
              </a:spcBef>
              <a:spcAft>
                <a:spcPts val="0"/>
              </a:spcAft>
              <a:buClr>
                <a:schemeClr val="dk1"/>
              </a:buClr>
              <a:buSzPts val="2800"/>
              <a:buFont typeface="Arial"/>
              <a:buNone/>
              <a:defRPr/>
            </a:lvl2pPr>
            <a:lvl3pPr lvl="2" algn="ctr">
              <a:spcBef>
                <a:spcPts val="480"/>
              </a:spcBef>
              <a:spcAft>
                <a:spcPts val="0"/>
              </a:spcAft>
              <a:buClr>
                <a:schemeClr val="dk1"/>
              </a:buClr>
              <a:buSzPts val="2400"/>
              <a:buFont typeface="Arial"/>
              <a:buNone/>
              <a:defRPr/>
            </a:lvl3pPr>
            <a:lvl4pPr lvl="3" algn="ctr">
              <a:spcBef>
                <a:spcPts val="400"/>
              </a:spcBef>
              <a:spcAft>
                <a:spcPts val="0"/>
              </a:spcAft>
              <a:buClr>
                <a:schemeClr val="dk1"/>
              </a:buClr>
              <a:buSzPts val="2000"/>
              <a:buFont typeface="Arial"/>
              <a:buNone/>
              <a:defRPr/>
            </a:lvl4pPr>
            <a:lvl5pPr lvl="4" algn="ctr">
              <a:spcBef>
                <a:spcPts val="400"/>
              </a:spcBef>
              <a:spcAft>
                <a:spcPts val="0"/>
              </a:spcAft>
              <a:buClr>
                <a:schemeClr val="dk1"/>
              </a:buClr>
              <a:buSzPts val="2000"/>
              <a:buFont typeface="Arial"/>
              <a:buNone/>
              <a:defRPr/>
            </a:lvl5pPr>
            <a:lvl6pPr lvl="5" algn="ctr">
              <a:spcBef>
                <a:spcPts val="400"/>
              </a:spcBef>
              <a:spcAft>
                <a:spcPts val="0"/>
              </a:spcAft>
              <a:buClr>
                <a:schemeClr val="dk1"/>
              </a:buClr>
              <a:buSzPts val="2000"/>
              <a:buFont typeface="Arial"/>
              <a:buNone/>
              <a:defRPr/>
            </a:lvl6pPr>
            <a:lvl7pPr lvl="6" algn="ctr">
              <a:spcBef>
                <a:spcPts val="400"/>
              </a:spcBef>
              <a:spcAft>
                <a:spcPts val="0"/>
              </a:spcAft>
              <a:buClr>
                <a:schemeClr val="dk1"/>
              </a:buClr>
              <a:buSzPts val="2000"/>
              <a:buFont typeface="Arial"/>
              <a:buNone/>
              <a:defRPr/>
            </a:lvl7pPr>
            <a:lvl8pPr lvl="7" algn="ctr">
              <a:spcBef>
                <a:spcPts val="400"/>
              </a:spcBef>
              <a:spcAft>
                <a:spcPts val="0"/>
              </a:spcAft>
              <a:buClr>
                <a:schemeClr val="dk1"/>
              </a:buClr>
              <a:buSzPts val="2000"/>
              <a:buFont typeface="Arial"/>
              <a:buNone/>
              <a:defRPr/>
            </a:lvl8pPr>
            <a:lvl9pPr lvl="8" algn="ctr">
              <a:spcBef>
                <a:spcPts val="400"/>
              </a:spcBef>
              <a:spcAft>
                <a:spcPts val="0"/>
              </a:spcAft>
              <a:buClr>
                <a:schemeClr val="dk1"/>
              </a:buClr>
              <a:buSzPts val="2000"/>
              <a:buFont typeface="Arial"/>
              <a:buNone/>
              <a:defRPr/>
            </a:lvl9pPr>
          </a:lstStyle>
          <a:p/>
        </p:txBody>
      </p:sp>
      <p:sp>
        <p:nvSpPr>
          <p:cNvPr id="18" name="Google Shape;18;p15"/>
          <p:cNvSpPr txBox="1"/>
          <p:nvPr>
            <p:ph idx="10" type="dt"/>
          </p:nvPr>
        </p:nvSpPr>
        <p:spPr>
          <a:xfrm>
            <a:off x="342900" y="8326438"/>
            <a:ext cx="1600200" cy="6350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15"/>
          <p:cNvSpPr txBox="1"/>
          <p:nvPr>
            <p:ph idx="11" type="ftr"/>
          </p:nvPr>
        </p:nvSpPr>
        <p:spPr>
          <a:xfrm>
            <a:off x="2343150" y="8326438"/>
            <a:ext cx="2171700" cy="63500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15"/>
          <p:cNvSpPr txBox="1"/>
          <p:nvPr>
            <p:ph idx="12" type="sldNum"/>
          </p:nvPr>
        </p:nvSpPr>
        <p:spPr>
          <a:xfrm>
            <a:off x="4914900" y="8326438"/>
            <a:ext cx="1600200" cy="635000"/>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b="0" i="0" sz="1400" u="none" cap="none" strike="noStrike">
                <a:solidFill>
                  <a:schemeClr val="dk1"/>
                </a:solidFill>
                <a:latin typeface="Arial"/>
                <a:ea typeface="Arial"/>
                <a:cs typeface="Arial"/>
                <a:sym typeface="Arial"/>
              </a:defRPr>
            </a:lvl1pPr>
            <a:lvl2pPr indent="0" lvl="1" marL="0" algn="r">
              <a:spcBef>
                <a:spcPts val="0"/>
              </a:spcBef>
              <a:spcAft>
                <a:spcPts val="0"/>
              </a:spcAft>
              <a:buNone/>
              <a:defRPr b="0" i="0" sz="1400" u="none" cap="none" strike="noStrike">
                <a:solidFill>
                  <a:schemeClr val="dk1"/>
                </a:solidFill>
                <a:latin typeface="Arial"/>
                <a:ea typeface="Arial"/>
                <a:cs typeface="Arial"/>
                <a:sym typeface="Arial"/>
              </a:defRPr>
            </a:lvl2pPr>
            <a:lvl3pPr indent="0" lvl="2" marL="0" algn="r">
              <a:spcBef>
                <a:spcPts val="0"/>
              </a:spcBef>
              <a:spcAft>
                <a:spcPts val="0"/>
              </a:spcAft>
              <a:buNone/>
              <a:defRPr b="0" i="0" sz="1400" u="none" cap="none" strike="noStrike">
                <a:solidFill>
                  <a:schemeClr val="dk1"/>
                </a:solidFill>
                <a:latin typeface="Arial"/>
                <a:ea typeface="Arial"/>
                <a:cs typeface="Arial"/>
                <a:sym typeface="Arial"/>
              </a:defRPr>
            </a:lvl3pPr>
            <a:lvl4pPr indent="0" lvl="3" marL="0" algn="r">
              <a:spcBef>
                <a:spcPts val="0"/>
              </a:spcBef>
              <a:spcAft>
                <a:spcPts val="0"/>
              </a:spcAft>
              <a:buNone/>
              <a:defRPr b="0" i="0" sz="1400" u="none" cap="none" strike="noStrike">
                <a:solidFill>
                  <a:schemeClr val="dk1"/>
                </a:solidFill>
                <a:latin typeface="Arial"/>
                <a:ea typeface="Arial"/>
                <a:cs typeface="Arial"/>
                <a:sym typeface="Arial"/>
              </a:defRPr>
            </a:lvl4pPr>
            <a:lvl5pPr indent="0" lvl="4" marL="0" algn="r">
              <a:spcBef>
                <a:spcPts val="0"/>
              </a:spcBef>
              <a:spcAft>
                <a:spcPts val="0"/>
              </a:spcAft>
              <a:buNone/>
              <a:defRPr b="0" i="0" sz="1400" u="none" cap="none" strike="noStrike">
                <a:solidFill>
                  <a:schemeClr val="dk1"/>
                </a:solidFill>
                <a:latin typeface="Arial"/>
                <a:ea typeface="Arial"/>
                <a:cs typeface="Arial"/>
                <a:sym typeface="Arial"/>
              </a:defRPr>
            </a:lvl5pPr>
            <a:lvl6pPr indent="0" lvl="5" marL="0" algn="r">
              <a:spcBef>
                <a:spcPts val="0"/>
              </a:spcBef>
              <a:spcAft>
                <a:spcPts val="0"/>
              </a:spcAft>
              <a:buNone/>
              <a:defRPr b="0" i="0" sz="1400" u="none" cap="none" strike="noStrike">
                <a:solidFill>
                  <a:schemeClr val="dk1"/>
                </a:solidFill>
                <a:latin typeface="Arial"/>
                <a:ea typeface="Arial"/>
                <a:cs typeface="Arial"/>
                <a:sym typeface="Arial"/>
              </a:defRPr>
            </a:lvl6pPr>
            <a:lvl7pPr indent="0" lvl="6" marL="0" algn="r">
              <a:spcBef>
                <a:spcPts val="0"/>
              </a:spcBef>
              <a:spcAft>
                <a:spcPts val="0"/>
              </a:spcAft>
              <a:buNone/>
              <a:defRPr b="0" i="0" sz="1400" u="none" cap="none" strike="noStrike">
                <a:solidFill>
                  <a:schemeClr val="dk1"/>
                </a:solidFill>
                <a:latin typeface="Arial"/>
                <a:ea typeface="Arial"/>
                <a:cs typeface="Arial"/>
                <a:sym typeface="Arial"/>
              </a:defRPr>
            </a:lvl7pPr>
            <a:lvl8pPr indent="0" lvl="7" marL="0" algn="r">
              <a:spcBef>
                <a:spcPts val="0"/>
              </a:spcBef>
              <a:spcAft>
                <a:spcPts val="0"/>
              </a:spcAft>
              <a:buNone/>
              <a:defRPr b="0" i="0" sz="1400" u="none" cap="none" strike="noStrike">
                <a:solidFill>
                  <a:schemeClr val="dk1"/>
                </a:solidFill>
                <a:latin typeface="Arial"/>
                <a:ea typeface="Arial"/>
                <a:cs typeface="Arial"/>
                <a:sym typeface="Arial"/>
              </a:defRPr>
            </a:lvl8pPr>
            <a:lvl9pPr indent="0" lvl="8" marL="0" algn="r">
              <a:spcBef>
                <a:spcPts val="0"/>
              </a:spcBef>
              <a:spcAft>
                <a:spcPts val="0"/>
              </a:spcAft>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0" name="Shape 70"/>
        <p:cNvGrpSpPr/>
        <p:nvPr/>
      </p:nvGrpSpPr>
      <p:grpSpPr>
        <a:xfrm>
          <a:off x="0" y="0"/>
          <a:ext cx="0" cy="0"/>
          <a:chOff x="0" y="0"/>
          <a:chExt cx="0" cy="0"/>
        </a:xfrm>
      </p:grpSpPr>
      <p:sp>
        <p:nvSpPr>
          <p:cNvPr id="71" name="Google Shape;71;p24"/>
          <p:cNvSpPr txBox="1"/>
          <p:nvPr>
            <p:ph type="title"/>
          </p:nvPr>
        </p:nvSpPr>
        <p:spPr>
          <a:xfrm>
            <a:off x="1344613" y="6400800"/>
            <a:ext cx="4114800" cy="7556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72" name="Google Shape;72;p24"/>
          <p:cNvSpPr/>
          <p:nvPr>
            <p:ph idx="2" type="pic"/>
          </p:nvPr>
        </p:nvSpPr>
        <p:spPr>
          <a:xfrm>
            <a:off x="1344613" y="817563"/>
            <a:ext cx="4114800" cy="5486400"/>
          </a:xfrm>
          <a:prstGeom prst="rect">
            <a:avLst/>
          </a:prstGeom>
          <a:noFill/>
          <a:ln>
            <a:noFill/>
          </a:ln>
        </p:spPr>
        <p:txBody>
          <a:bodyPr anchorCtr="0" anchor="t" bIns="45700" lIns="91425" spcFirstLastPara="1" rIns="91425" wrap="square" tIns="45700">
            <a:noAutofit/>
          </a:bodyPr>
          <a:lstStyle>
            <a:lvl1pPr lvl="0" marR="0" rtl="0" algn="l">
              <a:spcBef>
                <a:spcPts val="640"/>
              </a:spcBef>
              <a:spcAft>
                <a:spcPts val="0"/>
              </a:spcAft>
              <a:buClr>
                <a:schemeClr val="dk1"/>
              </a:buClr>
              <a:buSzPts val="3200"/>
              <a:buFont typeface="Arial"/>
              <a:buNone/>
              <a:defRPr b="0" i="0" sz="3200" u="none" cap="none" strike="noStrike">
                <a:solidFill>
                  <a:schemeClr val="dk1"/>
                </a:solidFill>
                <a:latin typeface="Arial"/>
                <a:ea typeface="Arial"/>
                <a:cs typeface="Arial"/>
                <a:sym typeface="Arial"/>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9pPr>
          </a:lstStyle>
          <a:p/>
        </p:txBody>
      </p:sp>
      <p:sp>
        <p:nvSpPr>
          <p:cNvPr id="73" name="Google Shape;73;p24"/>
          <p:cNvSpPr txBox="1"/>
          <p:nvPr>
            <p:ph idx="1" type="body"/>
          </p:nvPr>
        </p:nvSpPr>
        <p:spPr>
          <a:xfrm>
            <a:off x="1344613" y="7156450"/>
            <a:ext cx="4114800" cy="1073150"/>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Font typeface="Arial"/>
              <a:buNone/>
              <a:defRPr sz="1400"/>
            </a:lvl1pPr>
            <a:lvl2pPr indent="-228600" lvl="1" marL="914400" algn="l">
              <a:spcBef>
                <a:spcPts val="240"/>
              </a:spcBef>
              <a:spcAft>
                <a:spcPts val="0"/>
              </a:spcAft>
              <a:buClr>
                <a:schemeClr val="dk1"/>
              </a:buClr>
              <a:buSzPts val="1200"/>
              <a:buFont typeface="Arial"/>
              <a:buNone/>
              <a:defRPr sz="1200"/>
            </a:lvl2pPr>
            <a:lvl3pPr indent="-228600" lvl="2" marL="1371600" algn="l">
              <a:spcBef>
                <a:spcPts val="200"/>
              </a:spcBef>
              <a:spcAft>
                <a:spcPts val="0"/>
              </a:spcAft>
              <a:buClr>
                <a:schemeClr val="dk1"/>
              </a:buClr>
              <a:buSzPts val="1000"/>
              <a:buFont typeface="Arial"/>
              <a:buNone/>
              <a:defRPr sz="1000"/>
            </a:lvl3pPr>
            <a:lvl4pPr indent="-228600" lvl="3" marL="1828800" algn="l">
              <a:spcBef>
                <a:spcPts val="180"/>
              </a:spcBef>
              <a:spcAft>
                <a:spcPts val="0"/>
              </a:spcAft>
              <a:buClr>
                <a:schemeClr val="dk1"/>
              </a:buClr>
              <a:buSzPts val="900"/>
              <a:buFont typeface="Arial"/>
              <a:buNone/>
              <a:defRPr sz="900"/>
            </a:lvl4pPr>
            <a:lvl5pPr indent="-228600" lvl="4" marL="2286000" algn="l">
              <a:spcBef>
                <a:spcPts val="180"/>
              </a:spcBef>
              <a:spcAft>
                <a:spcPts val="0"/>
              </a:spcAft>
              <a:buClr>
                <a:schemeClr val="dk1"/>
              </a:buClr>
              <a:buSzPts val="900"/>
              <a:buFont typeface="Arial"/>
              <a:buNone/>
              <a:defRPr sz="900"/>
            </a:lvl5pPr>
            <a:lvl6pPr indent="-228600" lvl="5" marL="2743200" algn="l">
              <a:spcBef>
                <a:spcPts val="180"/>
              </a:spcBef>
              <a:spcAft>
                <a:spcPts val="0"/>
              </a:spcAft>
              <a:buClr>
                <a:schemeClr val="dk1"/>
              </a:buClr>
              <a:buSzPts val="900"/>
              <a:buFont typeface="Arial"/>
              <a:buNone/>
              <a:defRPr sz="900"/>
            </a:lvl6pPr>
            <a:lvl7pPr indent="-228600" lvl="6" marL="3200400" algn="l">
              <a:spcBef>
                <a:spcPts val="180"/>
              </a:spcBef>
              <a:spcAft>
                <a:spcPts val="0"/>
              </a:spcAft>
              <a:buClr>
                <a:schemeClr val="dk1"/>
              </a:buClr>
              <a:buSzPts val="900"/>
              <a:buFont typeface="Arial"/>
              <a:buNone/>
              <a:defRPr sz="900"/>
            </a:lvl7pPr>
            <a:lvl8pPr indent="-228600" lvl="7" marL="3657600" algn="l">
              <a:spcBef>
                <a:spcPts val="180"/>
              </a:spcBef>
              <a:spcAft>
                <a:spcPts val="0"/>
              </a:spcAft>
              <a:buClr>
                <a:schemeClr val="dk1"/>
              </a:buClr>
              <a:buSzPts val="900"/>
              <a:buFont typeface="Arial"/>
              <a:buNone/>
              <a:defRPr sz="900"/>
            </a:lvl8pPr>
            <a:lvl9pPr indent="-228600" lvl="8" marL="4114800" algn="l">
              <a:spcBef>
                <a:spcPts val="180"/>
              </a:spcBef>
              <a:spcAft>
                <a:spcPts val="0"/>
              </a:spcAft>
              <a:buClr>
                <a:schemeClr val="dk1"/>
              </a:buClr>
              <a:buSzPts val="900"/>
              <a:buFont typeface="Arial"/>
              <a:buNone/>
              <a:defRPr sz="900"/>
            </a:lvl9pPr>
          </a:lstStyle>
          <a:p/>
        </p:txBody>
      </p:sp>
      <p:sp>
        <p:nvSpPr>
          <p:cNvPr id="74" name="Google Shape;74;p24"/>
          <p:cNvSpPr txBox="1"/>
          <p:nvPr>
            <p:ph idx="10" type="dt"/>
          </p:nvPr>
        </p:nvSpPr>
        <p:spPr>
          <a:xfrm>
            <a:off x="342900" y="8326438"/>
            <a:ext cx="1600200" cy="6350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24"/>
          <p:cNvSpPr txBox="1"/>
          <p:nvPr>
            <p:ph idx="11" type="ftr"/>
          </p:nvPr>
        </p:nvSpPr>
        <p:spPr>
          <a:xfrm>
            <a:off x="2343150" y="8326438"/>
            <a:ext cx="2171700" cy="63500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24"/>
          <p:cNvSpPr txBox="1"/>
          <p:nvPr>
            <p:ph idx="12" type="sldNum"/>
          </p:nvPr>
        </p:nvSpPr>
        <p:spPr>
          <a:xfrm>
            <a:off x="4914900" y="8326438"/>
            <a:ext cx="1600200" cy="635000"/>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b="0" i="0" sz="1400" u="none" cap="none" strike="noStrike">
                <a:solidFill>
                  <a:schemeClr val="dk1"/>
                </a:solidFill>
                <a:latin typeface="Arial"/>
                <a:ea typeface="Arial"/>
                <a:cs typeface="Arial"/>
                <a:sym typeface="Arial"/>
              </a:defRPr>
            </a:lvl1pPr>
            <a:lvl2pPr indent="0" lvl="1" marL="0" algn="r">
              <a:spcBef>
                <a:spcPts val="0"/>
              </a:spcBef>
              <a:spcAft>
                <a:spcPts val="0"/>
              </a:spcAft>
              <a:buNone/>
              <a:defRPr b="0" i="0" sz="1400" u="none" cap="none" strike="noStrike">
                <a:solidFill>
                  <a:schemeClr val="dk1"/>
                </a:solidFill>
                <a:latin typeface="Arial"/>
                <a:ea typeface="Arial"/>
                <a:cs typeface="Arial"/>
                <a:sym typeface="Arial"/>
              </a:defRPr>
            </a:lvl2pPr>
            <a:lvl3pPr indent="0" lvl="2" marL="0" algn="r">
              <a:spcBef>
                <a:spcPts val="0"/>
              </a:spcBef>
              <a:spcAft>
                <a:spcPts val="0"/>
              </a:spcAft>
              <a:buNone/>
              <a:defRPr b="0" i="0" sz="1400" u="none" cap="none" strike="noStrike">
                <a:solidFill>
                  <a:schemeClr val="dk1"/>
                </a:solidFill>
                <a:latin typeface="Arial"/>
                <a:ea typeface="Arial"/>
                <a:cs typeface="Arial"/>
                <a:sym typeface="Arial"/>
              </a:defRPr>
            </a:lvl3pPr>
            <a:lvl4pPr indent="0" lvl="3" marL="0" algn="r">
              <a:spcBef>
                <a:spcPts val="0"/>
              </a:spcBef>
              <a:spcAft>
                <a:spcPts val="0"/>
              </a:spcAft>
              <a:buNone/>
              <a:defRPr b="0" i="0" sz="1400" u="none" cap="none" strike="noStrike">
                <a:solidFill>
                  <a:schemeClr val="dk1"/>
                </a:solidFill>
                <a:latin typeface="Arial"/>
                <a:ea typeface="Arial"/>
                <a:cs typeface="Arial"/>
                <a:sym typeface="Arial"/>
              </a:defRPr>
            </a:lvl4pPr>
            <a:lvl5pPr indent="0" lvl="4" marL="0" algn="r">
              <a:spcBef>
                <a:spcPts val="0"/>
              </a:spcBef>
              <a:spcAft>
                <a:spcPts val="0"/>
              </a:spcAft>
              <a:buNone/>
              <a:defRPr b="0" i="0" sz="1400" u="none" cap="none" strike="noStrike">
                <a:solidFill>
                  <a:schemeClr val="dk1"/>
                </a:solidFill>
                <a:latin typeface="Arial"/>
                <a:ea typeface="Arial"/>
                <a:cs typeface="Arial"/>
                <a:sym typeface="Arial"/>
              </a:defRPr>
            </a:lvl5pPr>
            <a:lvl6pPr indent="0" lvl="5" marL="0" algn="r">
              <a:spcBef>
                <a:spcPts val="0"/>
              </a:spcBef>
              <a:spcAft>
                <a:spcPts val="0"/>
              </a:spcAft>
              <a:buNone/>
              <a:defRPr b="0" i="0" sz="1400" u="none" cap="none" strike="noStrike">
                <a:solidFill>
                  <a:schemeClr val="dk1"/>
                </a:solidFill>
                <a:latin typeface="Arial"/>
                <a:ea typeface="Arial"/>
                <a:cs typeface="Arial"/>
                <a:sym typeface="Arial"/>
              </a:defRPr>
            </a:lvl6pPr>
            <a:lvl7pPr indent="0" lvl="6" marL="0" algn="r">
              <a:spcBef>
                <a:spcPts val="0"/>
              </a:spcBef>
              <a:spcAft>
                <a:spcPts val="0"/>
              </a:spcAft>
              <a:buNone/>
              <a:defRPr b="0" i="0" sz="1400" u="none" cap="none" strike="noStrike">
                <a:solidFill>
                  <a:schemeClr val="dk1"/>
                </a:solidFill>
                <a:latin typeface="Arial"/>
                <a:ea typeface="Arial"/>
                <a:cs typeface="Arial"/>
                <a:sym typeface="Arial"/>
              </a:defRPr>
            </a:lvl7pPr>
            <a:lvl8pPr indent="0" lvl="7" marL="0" algn="r">
              <a:spcBef>
                <a:spcPts val="0"/>
              </a:spcBef>
              <a:spcAft>
                <a:spcPts val="0"/>
              </a:spcAft>
              <a:buNone/>
              <a:defRPr b="0" i="0" sz="1400" u="none" cap="none" strike="noStrike">
                <a:solidFill>
                  <a:schemeClr val="dk1"/>
                </a:solidFill>
                <a:latin typeface="Arial"/>
                <a:ea typeface="Arial"/>
                <a:cs typeface="Arial"/>
                <a:sym typeface="Arial"/>
              </a:defRPr>
            </a:lvl8pPr>
            <a:lvl9pPr indent="0" lvl="8" marL="0" algn="r">
              <a:spcBef>
                <a:spcPts val="0"/>
              </a:spcBef>
              <a:spcAft>
                <a:spcPts val="0"/>
              </a:spcAft>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7" name="Shape 77"/>
        <p:cNvGrpSpPr/>
        <p:nvPr/>
      </p:nvGrpSpPr>
      <p:grpSpPr>
        <a:xfrm>
          <a:off x="0" y="0"/>
          <a:ext cx="0" cy="0"/>
          <a:chOff x="0" y="0"/>
          <a:chExt cx="0" cy="0"/>
        </a:xfrm>
      </p:grpSpPr>
      <p:sp>
        <p:nvSpPr>
          <p:cNvPr id="78" name="Google Shape;78;p25"/>
          <p:cNvSpPr txBox="1"/>
          <p:nvPr>
            <p:ph type="title"/>
          </p:nvPr>
        </p:nvSpPr>
        <p:spPr>
          <a:xfrm>
            <a:off x="342900" y="366713"/>
            <a:ext cx="6172200" cy="1524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79" name="Google Shape;79;p25"/>
          <p:cNvSpPr txBox="1"/>
          <p:nvPr>
            <p:ph idx="1" type="body"/>
          </p:nvPr>
        </p:nvSpPr>
        <p:spPr>
          <a:xfrm rot="5400000">
            <a:off x="411956" y="2064544"/>
            <a:ext cx="6034088" cy="61722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0" name="Google Shape;80;p25"/>
          <p:cNvSpPr txBox="1"/>
          <p:nvPr>
            <p:ph idx="10" type="dt"/>
          </p:nvPr>
        </p:nvSpPr>
        <p:spPr>
          <a:xfrm>
            <a:off x="342900" y="8326438"/>
            <a:ext cx="1600200" cy="6350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25"/>
          <p:cNvSpPr txBox="1"/>
          <p:nvPr>
            <p:ph idx="11" type="ftr"/>
          </p:nvPr>
        </p:nvSpPr>
        <p:spPr>
          <a:xfrm>
            <a:off x="2343150" y="8326438"/>
            <a:ext cx="2171700" cy="63500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25"/>
          <p:cNvSpPr txBox="1"/>
          <p:nvPr>
            <p:ph idx="12" type="sldNum"/>
          </p:nvPr>
        </p:nvSpPr>
        <p:spPr>
          <a:xfrm>
            <a:off x="4914900" y="8326438"/>
            <a:ext cx="1600200" cy="635000"/>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b="0" i="0" sz="1400" u="none" cap="none" strike="noStrike">
                <a:solidFill>
                  <a:schemeClr val="dk1"/>
                </a:solidFill>
                <a:latin typeface="Arial"/>
                <a:ea typeface="Arial"/>
                <a:cs typeface="Arial"/>
                <a:sym typeface="Arial"/>
              </a:defRPr>
            </a:lvl1pPr>
            <a:lvl2pPr indent="0" lvl="1" marL="0" algn="r">
              <a:spcBef>
                <a:spcPts val="0"/>
              </a:spcBef>
              <a:spcAft>
                <a:spcPts val="0"/>
              </a:spcAft>
              <a:buNone/>
              <a:defRPr b="0" i="0" sz="1400" u="none" cap="none" strike="noStrike">
                <a:solidFill>
                  <a:schemeClr val="dk1"/>
                </a:solidFill>
                <a:latin typeface="Arial"/>
                <a:ea typeface="Arial"/>
                <a:cs typeface="Arial"/>
                <a:sym typeface="Arial"/>
              </a:defRPr>
            </a:lvl2pPr>
            <a:lvl3pPr indent="0" lvl="2" marL="0" algn="r">
              <a:spcBef>
                <a:spcPts val="0"/>
              </a:spcBef>
              <a:spcAft>
                <a:spcPts val="0"/>
              </a:spcAft>
              <a:buNone/>
              <a:defRPr b="0" i="0" sz="1400" u="none" cap="none" strike="noStrike">
                <a:solidFill>
                  <a:schemeClr val="dk1"/>
                </a:solidFill>
                <a:latin typeface="Arial"/>
                <a:ea typeface="Arial"/>
                <a:cs typeface="Arial"/>
                <a:sym typeface="Arial"/>
              </a:defRPr>
            </a:lvl3pPr>
            <a:lvl4pPr indent="0" lvl="3" marL="0" algn="r">
              <a:spcBef>
                <a:spcPts val="0"/>
              </a:spcBef>
              <a:spcAft>
                <a:spcPts val="0"/>
              </a:spcAft>
              <a:buNone/>
              <a:defRPr b="0" i="0" sz="1400" u="none" cap="none" strike="noStrike">
                <a:solidFill>
                  <a:schemeClr val="dk1"/>
                </a:solidFill>
                <a:latin typeface="Arial"/>
                <a:ea typeface="Arial"/>
                <a:cs typeface="Arial"/>
                <a:sym typeface="Arial"/>
              </a:defRPr>
            </a:lvl4pPr>
            <a:lvl5pPr indent="0" lvl="4" marL="0" algn="r">
              <a:spcBef>
                <a:spcPts val="0"/>
              </a:spcBef>
              <a:spcAft>
                <a:spcPts val="0"/>
              </a:spcAft>
              <a:buNone/>
              <a:defRPr b="0" i="0" sz="1400" u="none" cap="none" strike="noStrike">
                <a:solidFill>
                  <a:schemeClr val="dk1"/>
                </a:solidFill>
                <a:latin typeface="Arial"/>
                <a:ea typeface="Arial"/>
                <a:cs typeface="Arial"/>
                <a:sym typeface="Arial"/>
              </a:defRPr>
            </a:lvl5pPr>
            <a:lvl6pPr indent="0" lvl="5" marL="0" algn="r">
              <a:spcBef>
                <a:spcPts val="0"/>
              </a:spcBef>
              <a:spcAft>
                <a:spcPts val="0"/>
              </a:spcAft>
              <a:buNone/>
              <a:defRPr b="0" i="0" sz="1400" u="none" cap="none" strike="noStrike">
                <a:solidFill>
                  <a:schemeClr val="dk1"/>
                </a:solidFill>
                <a:latin typeface="Arial"/>
                <a:ea typeface="Arial"/>
                <a:cs typeface="Arial"/>
                <a:sym typeface="Arial"/>
              </a:defRPr>
            </a:lvl6pPr>
            <a:lvl7pPr indent="0" lvl="6" marL="0" algn="r">
              <a:spcBef>
                <a:spcPts val="0"/>
              </a:spcBef>
              <a:spcAft>
                <a:spcPts val="0"/>
              </a:spcAft>
              <a:buNone/>
              <a:defRPr b="0" i="0" sz="1400" u="none" cap="none" strike="noStrike">
                <a:solidFill>
                  <a:schemeClr val="dk1"/>
                </a:solidFill>
                <a:latin typeface="Arial"/>
                <a:ea typeface="Arial"/>
                <a:cs typeface="Arial"/>
                <a:sym typeface="Arial"/>
              </a:defRPr>
            </a:lvl7pPr>
            <a:lvl8pPr indent="0" lvl="7" marL="0" algn="r">
              <a:spcBef>
                <a:spcPts val="0"/>
              </a:spcBef>
              <a:spcAft>
                <a:spcPts val="0"/>
              </a:spcAft>
              <a:buNone/>
              <a:defRPr b="0" i="0" sz="1400" u="none" cap="none" strike="noStrike">
                <a:solidFill>
                  <a:schemeClr val="dk1"/>
                </a:solidFill>
                <a:latin typeface="Arial"/>
                <a:ea typeface="Arial"/>
                <a:cs typeface="Arial"/>
                <a:sym typeface="Arial"/>
              </a:defRPr>
            </a:lvl8pPr>
            <a:lvl9pPr indent="0" lvl="8" marL="0" algn="r">
              <a:spcBef>
                <a:spcPts val="0"/>
              </a:spcBef>
              <a:spcAft>
                <a:spcPts val="0"/>
              </a:spcAft>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3" name="Shape 83"/>
        <p:cNvGrpSpPr/>
        <p:nvPr/>
      </p:nvGrpSpPr>
      <p:grpSpPr>
        <a:xfrm>
          <a:off x="0" y="0"/>
          <a:ext cx="0" cy="0"/>
          <a:chOff x="0" y="0"/>
          <a:chExt cx="0" cy="0"/>
        </a:xfrm>
      </p:grpSpPr>
      <p:sp>
        <p:nvSpPr>
          <p:cNvPr id="84" name="Google Shape;84;p26"/>
          <p:cNvSpPr txBox="1"/>
          <p:nvPr>
            <p:ph type="title"/>
          </p:nvPr>
        </p:nvSpPr>
        <p:spPr>
          <a:xfrm rot="5400000">
            <a:off x="1843087" y="3495676"/>
            <a:ext cx="7800975" cy="154305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85" name="Google Shape;85;p26"/>
          <p:cNvSpPr txBox="1"/>
          <p:nvPr>
            <p:ph idx="1" type="body"/>
          </p:nvPr>
        </p:nvSpPr>
        <p:spPr>
          <a:xfrm rot="5400000">
            <a:off x="-1319213" y="2028826"/>
            <a:ext cx="7800975" cy="447675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6" name="Google Shape;86;p26"/>
          <p:cNvSpPr txBox="1"/>
          <p:nvPr>
            <p:ph idx="10" type="dt"/>
          </p:nvPr>
        </p:nvSpPr>
        <p:spPr>
          <a:xfrm>
            <a:off x="342900" y="8326438"/>
            <a:ext cx="1600200" cy="6350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26"/>
          <p:cNvSpPr txBox="1"/>
          <p:nvPr>
            <p:ph idx="11" type="ftr"/>
          </p:nvPr>
        </p:nvSpPr>
        <p:spPr>
          <a:xfrm>
            <a:off x="2343150" y="8326438"/>
            <a:ext cx="2171700" cy="63500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26"/>
          <p:cNvSpPr txBox="1"/>
          <p:nvPr>
            <p:ph idx="12" type="sldNum"/>
          </p:nvPr>
        </p:nvSpPr>
        <p:spPr>
          <a:xfrm>
            <a:off x="4914900" y="8326438"/>
            <a:ext cx="1600200" cy="635000"/>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b="0" i="0" sz="1400" u="none" cap="none" strike="noStrike">
                <a:solidFill>
                  <a:schemeClr val="dk1"/>
                </a:solidFill>
                <a:latin typeface="Arial"/>
                <a:ea typeface="Arial"/>
                <a:cs typeface="Arial"/>
                <a:sym typeface="Arial"/>
              </a:defRPr>
            </a:lvl1pPr>
            <a:lvl2pPr indent="0" lvl="1" marL="0" algn="r">
              <a:spcBef>
                <a:spcPts val="0"/>
              </a:spcBef>
              <a:spcAft>
                <a:spcPts val="0"/>
              </a:spcAft>
              <a:buNone/>
              <a:defRPr b="0" i="0" sz="1400" u="none" cap="none" strike="noStrike">
                <a:solidFill>
                  <a:schemeClr val="dk1"/>
                </a:solidFill>
                <a:latin typeface="Arial"/>
                <a:ea typeface="Arial"/>
                <a:cs typeface="Arial"/>
                <a:sym typeface="Arial"/>
              </a:defRPr>
            </a:lvl2pPr>
            <a:lvl3pPr indent="0" lvl="2" marL="0" algn="r">
              <a:spcBef>
                <a:spcPts val="0"/>
              </a:spcBef>
              <a:spcAft>
                <a:spcPts val="0"/>
              </a:spcAft>
              <a:buNone/>
              <a:defRPr b="0" i="0" sz="1400" u="none" cap="none" strike="noStrike">
                <a:solidFill>
                  <a:schemeClr val="dk1"/>
                </a:solidFill>
                <a:latin typeface="Arial"/>
                <a:ea typeface="Arial"/>
                <a:cs typeface="Arial"/>
                <a:sym typeface="Arial"/>
              </a:defRPr>
            </a:lvl3pPr>
            <a:lvl4pPr indent="0" lvl="3" marL="0" algn="r">
              <a:spcBef>
                <a:spcPts val="0"/>
              </a:spcBef>
              <a:spcAft>
                <a:spcPts val="0"/>
              </a:spcAft>
              <a:buNone/>
              <a:defRPr b="0" i="0" sz="1400" u="none" cap="none" strike="noStrike">
                <a:solidFill>
                  <a:schemeClr val="dk1"/>
                </a:solidFill>
                <a:latin typeface="Arial"/>
                <a:ea typeface="Arial"/>
                <a:cs typeface="Arial"/>
                <a:sym typeface="Arial"/>
              </a:defRPr>
            </a:lvl4pPr>
            <a:lvl5pPr indent="0" lvl="4" marL="0" algn="r">
              <a:spcBef>
                <a:spcPts val="0"/>
              </a:spcBef>
              <a:spcAft>
                <a:spcPts val="0"/>
              </a:spcAft>
              <a:buNone/>
              <a:defRPr b="0" i="0" sz="1400" u="none" cap="none" strike="noStrike">
                <a:solidFill>
                  <a:schemeClr val="dk1"/>
                </a:solidFill>
                <a:latin typeface="Arial"/>
                <a:ea typeface="Arial"/>
                <a:cs typeface="Arial"/>
                <a:sym typeface="Arial"/>
              </a:defRPr>
            </a:lvl5pPr>
            <a:lvl6pPr indent="0" lvl="5" marL="0" algn="r">
              <a:spcBef>
                <a:spcPts val="0"/>
              </a:spcBef>
              <a:spcAft>
                <a:spcPts val="0"/>
              </a:spcAft>
              <a:buNone/>
              <a:defRPr b="0" i="0" sz="1400" u="none" cap="none" strike="noStrike">
                <a:solidFill>
                  <a:schemeClr val="dk1"/>
                </a:solidFill>
                <a:latin typeface="Arial"/>
                <a:ea typeface="Arial"/>
                <a:cs typeface="Arial"/>
                <a:sym typeface="Arial"/>
              </a:defRPr>
            </a:lvl6pPr>
            <a:lvl7pPr indent="0" lvl="6" marL="0" algn="r">
              <a:spcBef>
                <a:spcPts val="0"/>
              </a:spcBef>
              <a:spcAft>
                <a:spcPts val="0"/>
              </a:spcAft>
              <a:buNone/>
              <a:defRPr b="0" i="0" sz="1400" u="none" cap="none" strike="noStrike">
                <a:solidFill>
                  <a:schemeClr val="dk1"/>
                </a:solidFill>
                <a:latin typeface="Arial"/>
                <a:ea typeface="Arial"/>
                <a:cs typeface="Arial"/>
                <a:sym typeface="Arial"/>
              </a:defRPr>
            </a:lvl7pPr>
            <a:lvl8pPr indent="0" lvl="7" marL="0" algn="r">
              <a:spcBef>
                <a:spcPts val="0"/>
              </a:spcBef>
              <a:spcAft>
                <a:spcPts val="0"/>
              </a:spcAft>
              <a:buNone/>
              <a:defRPr b="0" i="0" sz="1400" u="none" cap="none" strike="noStrike">
                <a:solidFill>
                  <a:schemeClr val="dk1"/>
                </a:solidFill>
                <a:latin typeface="Arial"/>
                <a:ea typeface="Arial"/>
                <a:cs typeface="Arial"/>
                <a:sym typeface="Arial"/>
              </a:defRPr>
            </a:lvl8pPr>
            <a:lvl9pPr indent="0" lvl="8" marL="0" algn="r">
              <a:spcBef>
                <a:spcPts val="0"/>
              </a:spcBef>
              <a:spcAft>
                <a:spcPts val="0"/>
              </a:spcAft>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able" type="tbl">
  <p:cSld name="TABLE">
    <p:spTree>
      <p:nvGrpSpPr>
        <p:cNvPr id="89" name="Shape 89"/>
        <p:cNvGrpSpPr/>
        <p:nvPr/>
      </p:nvGrpSpPr>
      <p:grpSpPr>
        <a:xfrm>
          <a:off x="0" y="0"/>
          <a:ext cx="0" cy="0"/>
          <a:chOff x="0" y="0"/>
          <a:chExt cx="0" cy="0"/>
        </a:xfrm>
      </p:grpSpPr>
      <p:sp>
        <p:nvSpPr>
          <p:cNvPr id="90" name="Google Shape;90;p27"/>
          <p:cNvSpPr txBox="1"/>
          <p:nvPr>
            <p:ph type="title"/>
          </p:nvPr>
        </p:nvSpPr>
        <p:spPr>
          <a:xfrm>
            <a:off x="342900" y="366713"/>
            <a:ext cx="6172200" cy="1524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91" name="Google Shape;91;p27"/>
          <p:cNvSpPr txBox="1"/>
          <p:nvPr>
            <p:ph idx="10" type="dt"/>
          </p:nvPr>
        </p:nvSpPr>
        <p:spPr>
          <a:xfrm>
            <a:off x="342900" y="8326438"/>
            <a:ext cx="1600200" cy="6350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27"/>
          <p:cNvSpPr txBox="1"/>
          <p:nvPr>
            <p:ph idx="11" type="ftr"/>
          </p:nvPr>
        </p:nvSpPr>
        <p:spPr>
          <a:xfrm>
            <a:off x="2343150" y="8326438"/>
            <a:ext cx="2171700" cy="63500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27"/>
          <p:cNvSpPr txBox="1"/>
          <p:nvPr>
            <p:ph idx="12" type="sldNum"/>
          </p:nvPr>
        </p:nvSpPr>
        <p:spPr>
          <a:xfrm>
            <a:off x="4914900" y="8326438"/>
            <a:ext cx="1600200" cy="635000"/>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b="0" i="0" sz="1400" u="none" cap="none" strike="noStrike">
                <a:solidFill>
                  <a:schemeClr val="dk1"/>
                </a:solidFill>
                <a:latin typeface="Arial"/>
                <a:ea typeface="Arial"/>
                <a:cs typeface="Arial"/>
                <a:sym typeface="Arial"/>
              </a:defRPr>
            </a:lvl1pPr>
            <a:lvl2pPr indent="0" lvl="1" marL="0" algn="r">
              <a:spcBef>
                <a:spcPts val="0"/>
              </a:spcBef>
              <a:spcAft>
                <a:spcPts val="0"/>
              </a:spcAft>
              <a:buNone/>
              <a:defRPr b="0" i="0" sz="1400" u="none" cap="none" strike="noStrike">
                <a:solidFill>
                  <a:schemeClr val="dk1"/>
                </a:solidFill>
                <a:latin typeface="Arial"/>
                <a:ea typeface="Arial"/>
                <a:cs typeface="Arial"/>
                <a:sym typeface="Arial"/>
              </a:defRPr>
            </a:lvl2pPr>
            <a:lvl3pPr indent="0" lvl="2" marL="0" algn="r">
              <a:spcBef>
                <a:spcPts val="0"/>
              </a:spcBef>
              <a:spcAft>
                <a:spcPts val="0"/>
              </a:spcAft>
              <a:buNone/>
              <a:defRPr b="0" i="0" sz="1400" u="none" cap="none" strike="noStrike">
                <a:solidFill>
                  <a:schemeClr val="dk1"/>
                </a:solidFill>
                <a:latin typeface="Arial"/>
                <a:ea typeface="Arial"/>
                <a:cs typeface="Arial"/>
                <a:sym typeface="Arial"/>
              </a:defRPr>
            </a:lvl3pPr>
            <a:lvl4pPr indent="0" lvl="3" marL="0" algn="r">
              <a:spcBef>
                <a:spcPts val="0"/>
              </a:spcBef>
              <a:spcAft>
                <a:spcPts val="0"/>
              </a:spcAft>
              <a:buNone/>
              <a:defRPr b="0" i="0" sz="1400" u="none" cap="none" strike="noStrike">
                <a:solidFill>
                  <a:schemeClr val="dk1"/>
                </a:solidFill>
                <a:latin typeface="Arial"/>
                <a:ea typeface="Arial"/>
                <a:cs typeface="Arial"/>
                <a:sym typeface="Arial"/>
              </a:defRPr>
            </a:lvl4pPr>
            <a:lvl5pPr indent="0" lvl="4" marL="0" algn="r">
              <a:spcBef>
                <a:spcPts val="0"/>
              </a:spcBef>
              <a:spcAft>
                <a:spcPts val="0"/>
              </a:spcAft>
              <a:buNone/>
              <a:defRPr b="0" i="0" sz="1400" u="none" cap="none" strike="noStrike">
                <a:solidFill>
                  <a:schemeClr val="dk1"/>
                </a:solidFill>
                <a:latin typeface="Arial"/>
                <a:ea typeface="Arial"/>
                <a:cs typeface="Arial"/>
                <a:sym typeface="Arial"/>
              </a:defRPr>
            </a:lvl5pPr>
            <a:lvl6pPr indent="0" lvl="5" marL="0" algn="r">
              <a:spcBef>
                <a:spcPts val="0"/>
              </a:spcBef>
              <a:spcAft>
                <a:spcPts val="0"/>
              </a:spcAft>
              <a:buNone/>
              <a:defRPr b="0" i="0" sz="1400" u="none" cap="none" strike="noStrike">
                <a:solidFill>
                  <a:schemeClr val="dk1"/>
                </a:solidFill>
                <a:latin typeface="Arial"/>
                <a:ea typeface="Arial"/>
                <a:cs typeface="Arial"/>
                <a:sym typeface="Arial"/>
              </a:defRPr>
            </a:lvl6pPr>
            <a:lvl7pPr indent="0" lvl="6" marL="0" algn="r">
              <a:spcBef>
                <a:spcPts val="0"/>
              </a:spcBef>
              <a:spcAft>
                <a:spcPts val="0"/>
              </a:spcAft>
              <a:buNone/>
              <a:defRPr b="0" i="0" sz="1400" u="none" cap="none" strike="noStrike">
                <a:solidFill>
                  <a:schemeClr val="dk1"/>
                </a:solidFill>
                <a:latin typeface="Arial"/>
                <a:ea typeface="Arial"/>
                <a:cs typeface="Arial"/>
                <a:sym typeface="Arial"/>
              </a:defRPr>
            </a:lvl7pPr>
            <a:lvl8pPr indent="0" lvl="7" marL="0" algn="r">
              <a:spcBef>
                <a:spcPts val="0"/>
              </a:spcBef>
              <a:spcAft>
                <a:spcPts val="0"/>
              </a:spcAft>
              <a:buNone/>
              <a:defRPr b="0" i="0" sz="1400" u="none" cap="none" strike="noStrike">
                <a:solidFill>
                  <a:schemeClr val="dk1"/>
                </a:solidFill>
                <a:latin typeface="Arial"/>
                <a:ea typeface="Arial"/>
                <a:cs typeface="Arial"/>
                <a:sym typeface="Arial"/>
              </a:defRPr>
            </a:lvl8pPr>
            <a:lvl9pPr indent="0" lvl="8" marL="0" algn="r">
              <a:spcBef>
                <a:spcPts val="0"/>
              </a:spcBef>
              <a:spcAft>
                <a:spcPts val="0"/>
              </a:spcAft>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16"/>
          <p:cNvSpPr txBox="1"/>
          <p:nvPr>
            <p:ph type="title"/>
          </p:nvPr>
        </p:nvSpPr>
        <p:spPr>
          <a:xfrm>
            <a:off x="342900" y="366713"/>
            <a:ext cx="6172200" cy="1524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3" name="Google Shape;23;p16"/>
          <p:cNvSpPr txBox="1"/>
          <p:nvPr>
            <p:ph idx="1" type="body"/>
          </p:nvPr>
        </p:nvSpPr>
        <p:spPr>
          <a:xfrm>
            <a:off x="342900" y="2133600"/>
            <a:ext cx="6172200" cy="6034088"/>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16"/>
          <p:cNvSpPr txBox="1"/>
          <p:nvPr>
            <p:ph idx="10" type="dt"/>
          </p:nvPr>
        </p:nvSpPr>
        <p:spPr>
          <a:xfrm>
            <a:off x="342900" y="8326438"/>
            <a:ext cx="1600200" cy="6350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16"/>
          <p:cNvSpPr txBox="1"/>
          <p:nvPr>
            <p:ph idx="11" type="ftr"/>
          </p:nvPr>
        </p:nvSpPr>
        <p:spPr>
          <a:xfrm>
            <a:off x="2343150" y="8326438"/>
            <a:ext cx="2171700" cy="63500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16"/>
          <p:cNvSpPr txBox="1"/>
          <p:nvPr>
            <p:ph idx="12" type="sldNum"/>
          </p:nvPr>
        </p:nvSpPr>
        <p:spPr>
          <a:xfrm>
            <a:off x="4914900" y="8326438"/>
            <a:ext cx="1600200" cy="635000"/>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b="0" i="0" sz="1400" u="none" cap="none" strike="noStrike">
                <a:solidFill>
                  <a:schemeClr val="dk1"/>
                </a:solidFill>
                <a:latin typeface="Arial"/>
                <a:ea typeface="Arial"/>
                <a:cs typeface="Arial"/>
                <a:sym typeface="Arial"/>
              </a:defRPr>
            </a:lvl1pPr>
            <a:lvl2pPr indent="0" lvl="1" marL="0" algn="r">
              <a:spcBef>
                <a:spcPts val="0"/>
              </a:spcBef>
              <a:spcAft>
                <a:spcPts val="0"/>
              </a:spcAft>
              <a:buNone/>
              <a:defRPr b="0" i="0" sz="1400" u="none" cap="none" strike="noStrike">
                <a:solidFill>
                  <a:schemeClr val="dk1"/>
                </a:solidFill>
                <a:latin typeface="Arial"/>
                <a:ea typeface="Arial"/>
                <a:cs typeface="Arial"/>
                <a:sym typeface="Arial"/>
              </a:defRPr>
            </a:lvl2pPr>
            <a:lvl3pPr indent="0" lvl="2" marL="0" algn="r">
              <a:spcBef>
                <a:spcPts val="0"/>
              </a:spcBef>
              <a:spcAft>
                <a:spcPts val="0"/>
              </a:spcAft>
              <a:buNone/>
              <a:defRPr b="0" i="0" sz="1400" u="none" cap="none" strike="noStrike">
                <a:solidFill>
                  <a:schemeClr val="dk1"/>
                </a:solidFill>
                <a:latin typeface="Arial"/>
                <a:ea typeface="Arial"/>
                <a:cs typeface="Arial"/>
                <a:sym typeface="Arial"/>
              </a:defRPr>
            </a:lvl3pPr>
            <a:lvl4pPr indent="0" lvl="3" marL="0" algn="r">
              <a:spcBef>
                <a:spcPts val="0"/>
              </a:spcBef>
              <a:spcAft>
                <a:spcPts val="0"/>
              </a:spcAft>
              <a:buNone/>
              <a:defRPr b="0" i="0" sz="1400" u="none" cap="none" strike="noStrike">
                <a:solidFill>
                  <a:schemeClr val="dk1"/>
                </a:solidFill>
                <a:latin typeface="Arial"/>
                <a:ea typeface="Arial"/>
                <a:cs typeface="Arial"/>
                <a:sym typeface="Arial"/>
              </a:defRPr>
            </a:lvl4pPr>
            <a:lvl5pPr indent="0" lvl="4" marL="0" algn="r">
              <a:spcBef>
                <a:spcPts val="0"/>
              </a:spcBef>
              <a:spcAft>
                <a:spcPts val="0"/>
              </a:spcAft>
              <a:buNone/>
              <a:defRPr b="0" i="0" sz="1400" u="none" cap="none" strike="noStrike">
                <a:solidFill>
                  <a:schemeClr val="dk1"/>
                </a:solidFill>
                <a:latin typeface="Arial"/>
                <a:ea typeface="Arial"/>
                <a:cs typeface="Arial"/>
                <a:sym typeface="Arial"/>
              </a:defRPr>
            </a:lvl5pPr>
            <a:lvl6pPr indent="0" lvl="5" marL="0" algn="r">
              <a:spcBef>
                <a:spcPts val="0"/>
              </a:spcBef>
              <a:spcAft>
                <a:spcPts val="0"/>
              </a:spcAft>
              <a:buNone/>
              <a:defRPr b="0" i="0" sz="1400" u="none" cap="none" strike="noStrike">
                <a:solidFill>
                  <a:schemeClr val="dk1"/>
                </a:solidFill>
                <a:latin typeface="Arial"/>
                <a:ea typeface="Arial"/>
                <a:cs typeface="Arial"/>
                <a:sym typeface="Arial"/>
              </a:defRPr>
            </a:lvl6pPr>
            <a:lvl7pPr indent="0" lvl="6" marL="0" algn="r">
              <a:spcBef>
                <a:spcPts val="0"/>
              </a:spcBef>
              <a:spcAft>
                <a:spcPts val="0"/>
              </a:spcAft>
              <a:buNone/>
              <a:defRPr b="0" i="0" sz="1400" u="none" cap="none" strike="noStrike">
                <a:solidFill>
                  <a:schemeClr val="dk1"/>
                </a:solidFill>
                <a:latin typeface="Arial"/>
                <a:ea typeface="Arial"/>
                <a:cs typeface="Arial"/>
                <a:sym typeface="Arial"/>
              </a:defRPr>
            </a:lvl7pPr>
            <a:lvl8pPr indent="0" lvl="7" marL="0" algn="r">
              <a:spcBef>
                <a:spcPts val="0"/>
              </a:spcBef>
              <a:spcAft>
                <a:spcPts val="0"/>
              </a:spcAft>
              <a:buNone/>
              <a:defRPr b="0" i="0" sz="1400" u="none" cap="none" strike="noStrike">
                <a:solidFill>
                  <a:schemeClr val="dk1"/>
                </a:solidFill>
                <a:latin typeface="Arial"/>
                <a:ea typeface="Arial"/>
                <a:cs typeface="Arial"/>
                <a:sym typeface="Arial"/>
              </a:defRPr>
            </a:lvl8pPr>
            <a:lvl9pPr indent="0" lvl="8" marL="0" algn="r">
              <a:spcBef>
                <a:spcPts val="0"/>
              </a:spcBef>
              <a:spcAft>
                <a:spcPts val="0"/>
              </a:spcAft>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ype="objOnly">
  <p:cSld name="OBJECT_ONLY">
    <p:spTree>
      <p:nvGrpSpPr>
        <p:cNvPr id="27" name="Shape 27"/>
        <p:cNvGrpSpPr/>
        <p:nvPr/>
      </p:nvGrpSpPr>
      <p:grpSpPr>
        <a:xfrm>
          <a:off x="0" y="0"/>
          <a:ext cx="0" cy="0"/>
          <a:chOff x="0" y="0"/>
          <a:chExt cx="0" cy="0"/>
        </a:xfrm>
      </p:grpSpPr>
      <p:sp>
        <p:nvSpPr>
          <p:cNvPr id="28" name="Google Shape;28;p17"/>
          <p:cNvSpPr txBox="1"/>
          <p:nvPr>
            <p:ph idx="1" type="body"/>
          </p:nvPr>
        </p:nvSpPr>
        <p:spPr>
          <a:xfrm>
            <a:off x="342900" y="366713"/>
            <a:ext cx="6172200" cy="7800975"/>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9" name="Google Shape;29;p17"/>
          <p:cNvSpPr txBox="1"/>
          <p:nvPr>
            <p:ph idx="10" type="dt"/>
          </p:nvPr>
        </p:nvSpPr>
        <p:spPr>
          <a:xfrm>
            <a:off x="342900" y="8326438"/>
            <a:ext cx="1600200" cy="6350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17"/>
          <p:cNvSpPr txBox="1"/>
          <p:nvPr>
            <p:ph idx="11" type="ftr"/>
          </p:nvPr>
        </p:nvSpPr>
        <p:spPr>
          <a:xfrm>
            <a:off x="2343150" y="8326438"/>
            <a:ext cx="2171700" cy="63500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17"/>
          <p:cNvSpPr txBox="1"/>
          <p:nvPr>
            <p:ph idx="12" type="sldNum"/>
          </p:nvPr>
        </p:nvSpPr>
        <p:spPr>
          <a:xfrm>
            <a:off x="4914900" y="8326438"/>
            <a:ext cx="1600200" cy="635000"/>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b="0" i="0" sz="1400" u="none" cap="none" strike="noStrike">
                <a:solidFill>
                  <a:schemeClr val="dk1"/>
                </a:solidFill>
                <a:latin typeface="Arial"/>
                <a:ea typeface="Arial"/>
                <a:cs typeface="Arial"/>
                <a:sym typeface="Arial"/>
              </a:defRPr>
            </a:lvl1pPr>
            <a:lvl2pPr indent="0" lvl="1" marL="0" algn="r">
              <a:spcBef>
                <a:spcPts val="0"/>
              </a:spcBef>
              <a:spcAft>
                <a:spcPts val="0"/>
              </a:spcAft>
              <a:buNone/>
              <a:defRPr b="0" i="0" sz="1400" u="none" cap="none" strike="noStrike">
                <a:solidFill>
                  <a:schemeClr val="dk1"/>
                </a:solidFill>
                <a:latin typeface="Arial"/>
                <a:ea typeface="Arial"/>
                <a:cs typeface="Arial"/>
                <a:sym typeface="Arial"/>
              </a:defRPr>
            </a:lvl2pPr>
            <a:lvl3pPr indent="0" lvl="2" marL="0" algn="r">
              <a:spcBef>
                <a:spcPts val="0"/>
              </a:spcBef>
              <a:spcAft>
                <a:spcPts val="0"/>
              </a:spcAft>
              <a:buNone/>
              <a:defRPr b="0" i="0" sz="1400" u="none" cap="none" strike="noStrike">
                <a:solidFill>
                  <a:schemeClr val="dk1"/>
                </a:solidFill>
                <a:latin typeface="Arial"/>
                <a:ea typeface="Arial"/>
                <a:cs typeface="Arial"/>
                <a:sym typeface="Arial"/>
              </a:defRPr>
            </a:lvl3pPr>
            <a:lvl4pPr indent="0" lvl="3" marL="0" algn="r">
              <a:spcBef>
                <a:spcPts val="0"/>
              </a:spcBef>
              <a:spcAft>
                <a:spcPts val="0"/>
              </a:spcAft>
              <a:buNone/>
              <a:defRPr b="0" i="0" sz="1400" u="none" cap="none" strike="noStrike">
                <a:solidFill>
                  <a:schemeClr val="dk1"/>
                </a:solidFill>
                <a:latin typeface="Arial"/>
                <a:ea typeface="Arial"/>
                <a:cs typeface="Arial"/>
                <a:sym typeface="Arial"/>
              </a:defRPr>
            </a:lvl4pPr>
            <a:lvl5pPr indent="0" lvl="4" marL="0" algn="r">
              <a:spcBef>
                <a:spcPts val="0"/>
              </a:spcBef>
              <a:spcAft>
                <a:spcPts val="0"/>
              </a:spcAft>
              <a:buNone/>
              <a:defRPr b="0" i="0" sz="1400" u="none" cap="none" strike="noStrike">
                <a:solidFill>
                  <a:schemeClr val="dk1"/>
                </a:solidFill>
                <a:latin typeface="Arial"/>
                <a:ea typeface="Arial"/>
                <a:cs typeface="Arial"/>
                <a:sym typeface="Arial"/>
              </a:defRPr>
            </a:lvl5pPr>
            <a:lvl6pPr indent="0" lvl="5" marL="0" algn="r">
              <a:spcBef>
                <a:spcPts val="0"/>
              </a:spcBef>
              <a:spcAft>
                <a:spcPts val="0"/>
              </a:spcAft>
              <a:buNone/>
              <a:defRPr b="0" i="0" sz="1400" u="none" cap="none" strike="noStrike">
                <a:solidFill>
                  <a:schemeClr val="dk1"/>
                </a:solidFill>
                <a:latin typeface="Arial"/>
                <a:ea typeface="Arial"/>
                <a:cs typeface="Arial"/>
                <a:sym typeface="Arial"/>
              </a:defRPr>
            </a:lvl6pPr>
            <a:lvl7pPr indent="0" lvl="6" marL="0" algn="r">
              <a:spcBef>
                <a:spcPts val="0"/>
              </a:spcBef>
              <a:spcAft>
                <a:spcPts val="0"/>
              </a:spcAft>
              <a:buNone/>
              <a:defRPr b="0" i="0" sz="1400" u="none" cap="none" strike="noStrike">
                <a:solidFill>
                  <a:schemeClr val="dk1"/>
                </a:solidFill>
                <a:latin typeface="Arial"/>
                <a:ea typeface="Arial"/>
                <a:cs typeface="Arial"/>
                <a:sym typeface="Arial"/>
              </a:defRPr>
            </a:lvl7pPr>
            <a:lvl8pPr indent="0" lvl="7" marL="0" algn="r">
              <a:spcBef>
                <a:spcPts val="0"/>
              </a:spcBef>
              <a:spcAft>
                <a:spcPts val="0"/>
              </a:spcAft>
              <a:buNone/>
              <a:defRPr b="0" i="0" sz="1400" u="none" cap="none" strike="noStrike">
                <a:solidFill>
                  <a:schemeClr val="dk1"/>
                </a:solidFill>
                <a:latin typeface="Arial"/>
                <a:ea typeface="Arial"/>
                <a:cs typeface="Arial"/>
                <a:sym typeface="Arial"/>
              </a:defRPr>
            </a:lvl8pPr>
            <a:lvl9pPr indent="0" lvl="8" marL="0" algn="r">
              <a:spcBef>
                <a:spcPts val="0"/>
              </a:spcBef>
              <a:spcAft>
                <a:spcPts val="0"/>
              </a:spcAft>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2" name="Shape 32"/>
        <p:cNvGrpSpPr/>
        <p:nvPr/>
      </p:nvGrpSpPr>
      <p:grpSpPr>
        <a:xfrm>
          <a:off x="0" y="0"/>
          <a:ext cx="0" cy="0"/>
          <a:chOff x="0" y="0"/>
          <a:chExt cx="0" cy="0"/>
        </a:xfrm>
      </p:grpSpPr>
      <p:sp>
        <p:nvSpPr>
          <p:cNvPr id="33" name="Google Shape;33;p18"/>
          <p:cNvSpPr txBox="1"/>
          <p:nvPr>
            <p:ph idx="10" type="dt"/>
          </p:nvPr>
        </p:nvSpPr>
        <p:spPr>
          <a:xfrm>
            <a:off x="342900" y="8326438"/>
            <a:ext cx="1600200" cy="6350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18"/>
          <p:cNvSpPr txBox="1"/>
          <p:nvPr>
            <p:ph idx="11" type="ftr"/>
          </p:nvPr>
        </p:nvSpPr>
        <p:spPr>
          <a:xfrm>
            <a:off x="2343150" y="8326438"/>
            <a:ext cx="2171700" cy="63500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18"/>
          <p:cNvSpPr txBox="1"/>
          <p:nvPr>
            <p:ph idx="12" type="sldNum"/>
          </p:nvPr>
        </p:nvSpPr>
        <p:spPr>
          <a:xfrm>
            <a:off x="4914900" y="8326438"/>
            <a:ext cx="1600200" cy="635000"/>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b="0" i="0" sz="1400" u="none" cap="none" strike="noStrike">
                <a:solidFill>
                  <a:schemeClr val="dk1"/>
                </a:solidFill>
                <a:latin typeface="Arial"/>
                <a:ea typeface="Arial"/>
                <a:cs typeface="Arial"/>
                <a:sym typeface="Arial"/>
              </a:defRPr>
            </a:lvl1pPr>
            <a:lvl2pPr indent="0" lvl="1" marL="0" algn="r">
              <a:spcBef>
                <a:spcPts val="0"/>
              </a:spcBef>
              <a:spcAft>
                <a:spcPts val="0"/>
              </a:spcAft>
              <a:buNone/>
              <a:defRPr b="0" i="0" sz="1400" u="none" cap="none" strike="noStrike">
                <a:solidFill>
                  <a:schemeClr val="dk1"/>
                </a:solidFill>
                <a:latin typeface="Arial"/>
                <a:ea typeface="Arial"/>
                <a:cs typeface="Arial"/>
                <a:sym typeface="Arial"/>
              </a:defRPr>
            </a:lvl2pPr>
            <a:lvl3pPr indent="0" lvl="2" marL="0" algn="r">
              <a:spcBef>
                <a:spcPts val="0"/>
              </a:spcBef>
              <a:spcAft>
                <a:spcPts val="0"/>
              </a:spcAft>
              <a:buNone/>
              <a:defRPr b="0" i="0" sz="1400" u="none" cap="none" strike="noStrike">
                <a:solidFill>
                  <a:schemeClr val="dk1"/>
                </a:solidFill>
                <a:latin typeface="Arial"/>
                <a:ea typeface="Arial"/>
                <a:cs typeface="Arial"/>
                <a:sym typeface="Arial"/>
              </a:defRPr>
            </a:lvl3pPr>
            <a:lvl4pPr indent="0" lvl="3" marL="0" algn="r">
              <a:spcBef>
                <a:spcPts val="0"/>
              </a:spcBef>
              <a:spcAft>
                <a:spcPts val="0"/>
              </a:spcAft>
              <a:buNone/>
              <a:defRPr b="0" i="0" sz="1400" u="none" cap="none" strike="noStrike">
                <a:solidFill>
                  <a:schemeClr val="dk1"/>
                </a:solidFill>
                <a:latin typeface="Arial"/>
                <a:ea typeface="Arial"/>
                <a:cs typeface="Arial"/>
                <a:sym typeface="Arial"/>
              </a:defRPr>
            </a:lvl4pPr>
            <a:lvl5pPr indent="0" lvl="4" marL="0" algn="r">
              <a:spcBef>
                <a:spcPts val="0"/>
              </a:spcBef>
              <a:spcAft>
                <a:spcPts val="0"/>
              </a:spcAft>
              <a:buNone/>
              <a:defRPr b="0" i="0" sz="1400" u="none" cap="none" strike="noStrike">
                <a:solidFill>
                  <a:schemeClr val="dk1"/>
                </a:solidFill>
                <a:latin typeface="Arial"/>
                <a:ea typeface="Arial"/>
                <a:cs typeface="Arial"/>
                <a:sym typeface="Arial"/>
              </a:defRPr>
            </a:lvl5pPr>
            <a:lvl6pPr indent="0" lvl="5" marL="0" algn="r">
              <a:spcBef>
                <a:spcPts val="0"/>
              </a:spcBef>
              <a:spcAft>
                <a:spcPts val="0"/>
              </a:spcAft>
              <a:buNone/>
              <a:defRPr b="0" i="0" sz="1400" u="none" cap="none" strike="noStrike">
                <a:solidFill>
                  <a:schemeClr val="dk1"/>
                </a:solidFill>
                <a:latin typeface="Arial"/>
                <a:ea typeface="Arial"/>
                <a:cs typeface="Arial"/>
                <a:sym typeface="Arial"/>
              </a:defRPr>
            </a:lvl6pPr>
            <a:lvl7pPr indent="0" lvl="6" marL="0" algn="r">
              <a:spcBef>
                <a:spcPts val="0"/>
              </a:spcBef>
              <a:spcAft>
                <a:spcPts val="0"/>
              </a:spcAft>
              <a:buNone/>
              <a:defRPr b="0" i="0" sz="1400" u="none" cap="none" strike="noStrike">
                <a:solidFill>
                  <a:schemeClr val="dk1"/>
                </a:solidFill>
                <a:latin typeface="Arial"/>
                <a:ea typeface="Arial"/>
                <a:cs typeface="Arial"/>
                <a:sym typeface="Arial"/>
              </a:defRPr>
            </a:lvl7pPr>
            <a:lvl8pPr indent="0" lvl="7" marL="0" algn="r">
              <a:spcBef>
                <a:spcPts val="0"/>
              </a:spcBef>
              <a:spcAft>
                <a:spcPts val="0"/>
              </a:spcAft>
              <a:buNone/>
              <a:defRPr b="0" i="0" sz="1400" u="none" cap="none" strike="noStrike">
                <a:solidFill>
                  <a:schemeClr val="dk1"/>
                </a:solidFill>
                <a:latin typeface="Arial"/>
                <a:ea typeface="Arial"/>
                <a:cs typeface="Arial"/>
                <a:sym typeface="Arial"/>
              </a:defRPr>
            </a:lvl8pPr>
            <a:lvl9pPr indent="0" lvl="8" marL="0" algn="r">
              <a:spcBef>
                <a:spcPts val="0"/>
              </a:spcBef>
              <a:spcAft>
                <a:spcPts val="0"/>
              </a:spcAft>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6" name="Shape 36"/>
        <p:cNvGrpSpPr/>
        <p:nvPr/>
      </p:nvGrpSpPr>
      <p:grpSpPr>
        <a:xfrm>
          <a:off x="0" y="0"/>
          <a:ext cx="0" cy="0"/>
          <a:chOff x="0" y="0"/>
          <a:chExt cx="0" cy="0"/>
        </a:xfrm>
      </p:grpSpPr>
      <p:sp>
        <p:nvSpPr>
          <p:cNvPr id="37" name="Google Shape;37;p19"/>
          <p:cNvSpPr txBox="1"/>
          <p:nvPr>
            <p:ph type="title"/>
          </p:nvPr>
        </p:nvSpPr>
        <p:spPr>
          <a:xfrm>
            <a:off x="541338" y="5875338"/>
            <a:ext cx="5829300" cy="18161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1" sz="400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8" name="Google Shape;38;p19"/>
          <p:cNvSpPr txBox="1"/>
          <p:nvPr>
            <p:ph idx="1" type="body"/>
          </p:nvPr>
        </p:nvSpPr>
        <p:spPr>
          <a:xfrm>
            <a:off x="541338" y="3875088"/>
            <a:ext cx="5829300" cy="2000250"/>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Clr>
                <a:schemeClr val="dk1"/>
              </a:buClr>
              <a:buSzPts val="2000"/>
              <a:buFont typeface="Arial"/>
              <a:buNone/>
              <a:defRPr sz="2000"/>
            </a:lvl1pPr>
            <a:lvl2pPr indent="-228600" lvl="1" marL="914400" algn="l">
              <a:spcBef>
                <a:spcPts val="360"/>
              </a:spcBef>
              <a:spcAft>
                <a:spcPts val="0"/>
              </a:spcAft>
              <a:buClr>
                <a:schemeClr val="dk1"/>
              </a:buClr>
              <a:buSzPts val="1800"/>
              <a:buFont typeface="Arial"/>
              <a:buNone/>
              <a:defRPr sz="1800"/>
            </a:lvl2pPr>
            <a:lvl3pPr indent="-228600" lvl="2" marL="1371600" algn="l">
              <a:spcBef>
                <a:spcPts val="320"/>
              </a:spcBef>
              <a:spcAft>
                <a:spcPts val="0"/>
              </a:spcAft>
              <a:buClr>
                <a:schemeClr val="dk1"/>
              </a:buClr>
              <a:buSzPts val="1600"/>
              <a:buFont typeface="Arial"/>
              <a:buNone/>
              <a:defRPr sz="1600"/>
            </a:lvl3pPr>
            <a:lvl4pPr indent="-228600" lvl="3" marL="1828800" algn="l">
              <a:spcBef>
                <a:spcPts val="280"/>
              </a:spcBef>
              <a:spcAft>
                <a:spcPts val="0"/>
              </a:spcAft>
              <a:buClr>
                <a:schemeClr val="dk1"/>
              </a:buClr>
              <a:buSzPts val="1400"/>
              <a:buFont typeface="Arial"/>
              <a:buNone/>
              <a:defRPr sz="1400"/>
            </a:lvl4pPr>
            <a:lvl5pPr indent="-228600" lvl="4" marL="2286000" algn="l">
              <a:spcBef>
                <a:spcPts val="280"/>
              </a:spcBef>
              <a:spcAft>
                <a:spcPts val="0"/>
              </a:spcAft>
              <a:buClr>
                <a:schemeClr val="dk1"/>
              </a:buClr>
              <a:buSzPts val="1400"/>
              <a:buFont typeface="Arial"/>
              <a:buNone/>
              <a:defRPr sz="1400"/>
            </a:lvl5pPr>
            <a:lvl6pPr indent="-228600" lvl="5" marL="2743200" algn="l">
              <a:spcBef>
                <a:spcPts val="280"/>
              </a:spcBef>
              <a:spcAft>
                <a:spcPts val="0"/>
              </a:spcAft>
              <a:buClr>
                <a:schemeClr val="dk1"/>
              </a:buClr>
              <a:buSzPts val="1400"/>
              <a:buFont typeface="Arial"/>
              <a:buNone/>
              <a:defRPr sz="1400"/>
            </a:lvl6pPr>
            <a:lvl7pPr indent="-228600" lvl="6" marL="3200400" algn="l">
              <a:spcBef>
                <a:spcPts val="280"/>
              </a:spcBef>
              <a:spcAft>
                <a:spcPts val="0"/>
              </a:spcAft>
              <a:buClr>
                <a:schemeClr val="dk1"/>
              </a:buClr>
              <a:buSzPts val="1400"/>
              <a:buFont typeface="Arial"/>
              <a:buNone/>
              <a:defRPr sz="1400"/>
            </a:lvl7pPr>
            <a:lvl8pPr indent="-228600" lvl="7" marL="3657600" algn="l">
              <a:spcBef>
                <a:spcPts val="280"/>
              </a:spcBef>
              <a:spcAft>
                <a:spcPts val="0"/>
              </a:spcAft>
              <a:buClr>
                <a:schemeClr val="dk1"/>
              </a:buClr>
              <a:buSzPts val="1400"/>
              <a:buFont typeface="Arial"/>
              <a:buNone/>
              <a:defRPr sz="1400"/>
            </a:lvl8pPr>
            <a:lvl9pPr indent="-228600" lvl="8" marL="4114800" algn="l">
              <a:spcBef>
                <a:spcPts val="280"/>
              </a:spcBef>
              <a:spcAft>
                <a:spcPts val="0"/>
              </a:spcAft>
              <a:buClr>
                <a:schemeClr val="dk1"/>
              </a:buClr>
              <a:buSzPts val="1400"/>
              <a:buFont typeface="Arial"/>
              <a:buNone/>
              <a:defRPr sz="1400"/>
            </a:lvl9pPr>
          </a:lstStyle>
          <a:p/>
        </p:txBody>
      </p:sp>
      <p:sp>
        <p:nvSpPr>
          <p:cNvPr id="39" name="Google Shape;39;p19"/>
          <p:cNvSpPr txBox="1"/>
          <p:nvPr>
            <p:ph idx="10" type="dt"/>
          </p:nvPr>
        </p:nvSpPr>
        <p:spPr>
          <a:xfrm>
            <a:off x="342900" y="8326438"/>
            <a:ext cx="1600200" cy="6350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19"/>
          <p:cNvSpPr txBox="1"/>
          <p:nvPr>
            <p:ph idx="11" type="ftr"/>
          </p:nvPr>
        </p:nvSpPr>
        <p:spPr>
          <a:xfrm>
            <a:off x="2343150" y="8326438"/>
            <a:ext cx="2171700" cy="63500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19"/>
          <p:cNvSpPr txBox="1"/>
          <p:nvPr>
            <p:ph idx="12" type="sldNum"/>
          </p:nvPr>
        </p:nvSpPr>
        <p:spPr>
          <a:xfrm>
            <a:off x="4914900" y="8326438"/>
            <a:ext cx="1600200" cy="635000"/>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b="0" i="0" sz="1400" u="none" cap="none" strike="noStrike">
                <a:solidFill>
                  <a:schemeClr val="dk1"/>
                </a:solidFill>
                <a:latin typeface="Arial"/>
                <a:ea typeface="Arial"/>
                <a:cs typeface="Arial"/>
                <a:sym typeface="Arial"/>
              </a:defRPr>
            </a:lvl1pPr>
            <a:lvl2pPr indent="0" lvl="1" marL="0" algn="r">
              <a:spcBef>
                <a:spcPts val="0"/>
              </a:spcBef>
              <a:spcAft>
                <a:spcPts val="0"/>
              </a:spcAft>
              <a:buNone/>
              <a:defRPr b="0" i="0" sz="1400" u="none" cap="none" strike="noStrike">
                <a:solidFill>
                  <a:schemeClr val="dk1"/>
                </a:solidFill>
                <a:latin typeface="Arial"/>
                <a:ea typeface="Arial"/>
                <a:cs typeface="Arial"/>
                <a:sym typeface="Arial"/>
              </a:defRPr>
            </a:lvl2pPr>
            <a:lvl3pPr indent="0" lvl="2" marL="0" algn="r">
              <a:spcBef>
                <a:spcPts val="0"/>
              </a:spcBef>
              <a:spcAft>
                <a:spcPts val="0"/>
              </a:spcAft>
              <a:buNone/>
              <a:defRPr b="0" i="0" sz="1400" u="none" cap="none" strike="noStrike">
                <a:solidFill>
                  <a:schemeClr val="dk1"/>
                </a:solidFill>
                <a:latin typeface="Arial"/>
                <a:ea typeface="Arial"/>
                <a:cs typeface="Arial"/>
                <a:sym typeface="Arial"/>
              </a:defRPr>
            </a:lvl3pPr>
            <a:lvl4pPr indent="0" lvl="3" marL="0" algn="r">
              <a:spcBef>
                <a:spcPts val="0"/>
              </a:spcBef>
              <a:spcAft>
                <a:spcPts val="0"/>
              </a:spcAft>
              <a:buNone/>
              <a:defRPr b="0" i="0" sz="1400" u="none" cap="none" strike="noStrike">
                <a:solidFill>
                  <a:schemeClr val="dk1"/>
                </a:solidFill>
                <a:latin typeface="Arial"/>
                <a:ea typeface="Arial"/>
                <a:cs typeface="Arial"/>
                <a:sym typeface="Arial"/>
              </a:defRPr>
            </a:lvl4pPr>
            <a:lvl5pPr indent="0" lvl="4" marL="0" algn="r">
              <a:spcBef>
                <a:spcPts val="0"/>
              </a:spcBef>
              <a:spcAft>
                <a:spcPts val="0"/>
              </a:spcAft>
              <a:buNone/>
              <a:defRPr b="0" i="0" sz="1400" u="none" cap="none" strike="noStrike">
                <a:solidFill>
                  <a:schemeClr val="dk1"/>
                </a:solidFill>
                <a:latin typeface="Arial"/>
                <a:ea typeface="Arial"/>
                <a:cs typeface="Arial"/>
                <a:sym typeface="Arial"/>
              </a:defRPr>
            </a:lvl5pPr>
            <a:lvl6pPr indent="0" lvl="5" marL="0" algn="r">
              <a:spcBef>
                <a:spcPts val="0"/>
              </a:spcBef>
              <a:spcAft>
                <a:spcPts val="0"/>
              </a:spcAft>
              <a:buNone/>
              <a:defRPr b="0" i="0" sz="1400" u="none" cap="none" strike="noStrike">
                <a:solidFill>
                  <a:schemeClr val="dk1"/>
                </a:solidFill>
                <a:latin typeface="Arial"/>
                <a:ea typeface="Arial"/>
                <a:cs typeface="Arial"/>
                <a:sym typeface="Arial"/>
              </a:defRPr>
            </a:lvl6pPr>
            <a:lvl7pPr indent="0" lvl="6" marL="0" algn="r">
              <a:spcBef>
                <a:spcPts val="0"/>
              </a:spcBef>
              <a:spcAft>
                <a:spcPts val="0"/>
              </a:spcAft>
              <a:buNone/>
              <a:defRPr b="0" i="0" sz="1400" u="none" cap="none" strike="noStrike">
                <a:solidFill>
                  <a:schemeClr val="dk1"/>
                </a:solidFill>
                <a:latin typeface="Arial"/>
                <a:ea typeface="Arial"/>
                <a:cs typeface="Arial"/>
                <a:sym typeface="Arial"/>
              </a:defRPr>
            </a:lvl7pPr>
            <a:lvl8pPr indent="0" lvl="7" marL="0" algn="r">
              <a:spcBef>
                <a:spcPts val="0"/>
              </a:spcBef>
              <a:spcAft>
                <a:spcPts val="0"/>
              </a:spcAft>
              <a:buNone/>
              <a:defRPr b="0" i="0" sz="1400" u="none" cap="none" strike="noStrike">
                <a:solidFill>
                  <a:schemeClr val="dk1"/>
                </a:solidFill>
                <a:latin typeface="Arial"/>
                <a:ea typeface="Arial"/>
                <a:cs typeface="Arial"/>
                <a:sym typeface="Arial"/>
              </a:defRPr>
            </a:lvl8pPr>
            <a:lvl9pPr indent="0" lvl="8" marL="0" algn="r">
              <a:spcBef>
                <a:spcPts val="0"/>
              </a:spcBef>
              <a:spcAft>
                <a:spcPts val="0"/>
              </a:spcAft>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2" name="Shape 42"/>
        <p:cNvGrpSpPr/>
        <p:nvPr/>
      </p:nvGrpSpPr>
      <p:grpSpPr>
        <a:xfrm>
          <a:off x="0" y="0"/>
          <a:ext cx="0" cy="0"/>
          <a:chOff x="0" y="0"/>
          <a:chExt cx="0" cy="0"/>
        </a:xfrm>
      </p:grpSpPr>
      <p:sp>
        <p:nvSpPr>
          <p:cNvPr id="43" name="Google Shape;43;p20"/>
          <p:cNvSpPr txBox="1"/>
          <p:nvPr>
            <p:ph type="title"/>
          </p:nvPr>
        </p:nvSpPr>
        <p:spPr>
          <a:xfrm>
            <a:off x="342900" y="366713"/>
            <a:ext cx="6172200" cy="1524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4" name="Google Shape;44;p20"/>
          <p:cNvSpPr txBox="1"/>
          <p:nvPr>
            <p:ph idx="1" type="body"/>
          </p:nvPr>
        </p:nvSpPr>
        <p:spPr>
          <a:xfrm>
            <a:off x="342900" y="2133600"/>
            <a:ext cx="3009900" cy="6034088"/>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Font typeface="Arial"/>
              <a:buChar char="•"/>
              <a:defRPr sz="2800"/>
            </a:lvl1pPr>
            <a:lvl2pPr indent="-381000" lvl="1" marL="914400" algn="l">
              <a:spcBef>
                <a:spcPts val="480"/>
              </a:spcBef>
              <a:spcAft>
                <a:spcPts val="0"/>
              </a:spcAft>
              <a:buClr>
                <a:schemeClr val="dk1"/>
              </a:buClr>
              <a:buSzPts val="2400"/>
              <a:buFont typeface="Arial"/>
              <a:buChar char="–"/>
              <a:defRPr sz="2400"/>
            </a:lvl2pPr>
            <a:lvl3pPr indent="-355600" lvl="2" marL="1371600" algn="l">
              <a:spcBef>
                <a:spcPts val="400"/>
              </a:spcBef>
              <a:spcAft>
                <a:spcPts val="0"/>
              </a:spcAft>
              <a:buClr>
                <a:schemeClr val="dk1"/>
              </a:buClr>
              <a:buSzPts val="2000"/>
              <a:buFont typeface="Arial"/>
              <a:buChar char="•"/>
              <a:defRPr sz="2000"/>
            </a:lvl3pPr>
            <a:lvl4pPr indent="-342900" lvl="3" marL="1828800" algn="l">
              <a:spcBef>
                <a:spcPts val="360"/>
              </a:spcBef>
              <a:spcAft>
                <a:spcPts val="0"/>
              </a:spcAft>
              <a:buClr>
                <a:schemeClr val="dk1"/>
              </a:buClr>
              <a:buSzPts val="1800"/>
              <a:buFont typeface="Arial"/>
              <a:buChar char="–"/>
              <a:defRPr sz="1800"/>
            </a:lvl4pPr>
            <a:lvl5pPr indent="-342900" lvl="4" marL="2286000" algn="l">
              <a:spcBef>
                <a:spcPts val="360"/>
              </a:spcBef>
              <a:spcAft>
                <a:spcPts val="0"/>
              </a:spcAft>
              <a:buClr>
                <a:schemeClr val="dk1"/>
              </a:buClr>
              <a:buSzPts val="1800"/>
              <a:buFont typeface="Arial"/>
              <a:buChar char="»"/>
              <a:defRPr sz="1800"/>
            </a:lvl5pPr>
            <a:lvl6pPr indent="-342900" lvl="5" marL="2743200" algn="l">
              <a:spcBef>
                <a:spcPts val="360"/>
              </a:spcBef>
              <a:spcAft>
                <a:spcPts val="0"/>
              </a:spcAft>
              <a:buClr>
                <a:schemeClr val="dk1"/>
              </a:buClr>
              <a:buSzPts val="1800"/>
              <a:buFont typeface="Arial"/>
              <a:buChar char="»"/>
              <a:defRPr sz="1800"/>
            </a:lvl6pPr>
            <a:lvl7pPr indent="-342900" lvl="6" marL="3200400" algn="l">
              <a:spcBef>
                <a:spcPts val="360"/>
              </a:spcBef>
              <a:spcAft>
                <a:spcPts val="0"/>
              </a:spcAft>
              <a:buClr>
                <a:schemeClr val="dk1"/>
              </a:buClr>
              <a:buSzPts val="1800"/>
              <a:buFont typeface="Arial"/>
              <a:buChar char="»"/>
              <a:defRPr sz="1800"/>
            </a:lvl7pPr>
            <a:lvl8pPr indent="-342900" lvl="7" marL="3657600" algn="l">
              <a:spcBef>
                <a:spcPts val="360"/>
              </a:spcBef>
              <a:spcAft>
                <a:spcPts val="0"/>
              </a:spcAft>
              <a:buClr>
                <a:schemeClr val="dk1"/>
              </a:buClr>
              <a:buSzPts val="1800"/>
              <a:buFont typeface="Arial"/>
              <a:buChar char="»"/>
              <a:defRPr sz="1800"/>
            </a:lvl8pPr>
            <a:lvl9pPr indent="-342900" lvl="8" marL="4114800" algn="l">
              <a:spcBef>
                <a:spcPts val="360"/>
              </a:spcBef>
              <a:spcAft>
                <a:spcPts val="0"/>
              </a:spcAft>
              <a:buClr>
                <a:schemeClr val="dk1"/>
              </a:buClr>
              <a:buSzPts val="1800"/>
              <a:buFont typeface="Arial"/>
              <a:buChar char="»"/>
              <a:defRPr sz="1800"/>
            </a:lvl9pPr>
          </a:lstStyle>
          <a:p/>
        </p:txBody>
      </p:sp>
      <p:sp>
        <p:nvSpPr>
          <p:cNvPr id="45" name="Google Shape;45;p20"/>
          <p:cNvSpPr txBox="1"/>
          <p:nvPr>
            <p:ph idx="2" type="body"/>
          </p:nvPr>
        </p:nvSpPr>
        <p:spPr>
          <a:xfrm>
            <a:off x="3505200" y="2133600"/>
            <a:ext cx="3009900" cy="6034088"/>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Font typeface="Arial"/>
              <a:buChar char="•"/>
              <a:defRPr sz="2800"/>
            </a:lvl1pPr>
            <a:lvl2pPr indent="-381000" lvl="1" marL="914400" algn="l">
              <a:spcBef>
                <a:spcPts val="480"/>
              </a:spcBef>
              <a:spcAft>
                <a:spcPts val="0"/>
              </a:spcAft>
              <a:buClr>
                <a:schemeClr val="dk1"/>
              </a:buClr>
              <a:buSzPts val="2400"/>
              <a:buFont typeface="Arial"/>
              <a:buChar char="–"/>
              <a:defRPr sz="2400"/>
            </a:lvl2pPr>
            <a:lvl3pPr indent="-355600" lvl="2" marL="1371600" algn="l">
              <a:spcBef>
                <a:spcPts val="400"/>
              </a:spcBef>
              <a:spcAft>
                <a:spcPts val="0"/>
              </a:spcAft>
              <a:buClr>
                <a:schemeClr val="dk1"/>
              </a:buClr>
              <a:buSzPts val="2000"/>
              <a:buFont typeface="Arial"/>
              <a:buChar char="•"/>
              <a:defRPr sz="2000"/>
            </a:lvl3pPr>
            <a:lvl4pPr indent="-342900" lvl="3" marL="1828800" algn="l">
              <a:spcBef>
                <a:spcPts val="360"/>
              </a:spcBef>
              <a:spcAft>
                <a:spcPts val="0"/>
              </a:spcAft>
              <a:buClr>
                <a:schemeClr val="dk1"/>
              </a:buClr>
              <a:buSzPts val="1800"/>
              <a:buFont typeface="Arial"/>
              <a:buChar char="–"/>
              <a:defRPr sz="1800"/>
            </a:lvl4pPr>
            <a:lvl5pPr indent="-342900" lvl="4" marL="2286000" algn="l">
              <a:spcBef>
                <a:spcPts val="360"/>
              </a:spcBef>
              <a:spcAft>
                <a:spcPts val="0"/>
              </a:spcAft>
              <a:buClr>
                <a:schemeClr val="dk1"/>
              </a:buClr>
              <a:buSzPts val="1800"/>
              <a:buFont typeface="Arial"/>
              <a:buChar char="»"/>
              <a:defRPr sz="1800"/>
            </a:lvl5pPr>
            <a:lvl6pPr indent="-342900" lvl="5" marL="2743200" algn="l">
              <a:spcBef>
                <a:spcPts val="360"/>
              </a:spcBef>
              <a:spcAft>
                <a:spcPts val="0"/>
              </a:spcAft>
              <a:buClr>
                <a:schemeClr val="dk1"/>
              </a:buClr>
              <a:buSzPts val="1800"/>
              <a:buFont typeface="Arial"/>
              <a:buChar char="»"/>
              <a:defRPr sz="1800"/>
            </a:lvl6pPr>
            <a:lvl7pPr indent="-342900" lvl="6" marL="3200400" algn="l">
              <a:spcBef>
                <a:spcPts val="360"/>
              </a:spcBef>
              <a:spcAft>
                <a:spcPts val="0"/>
              </a:spcAft>
              <a:buClr>
                <a:schemeClr val="dk1"/>
              </a:buClr>
              <a:buSzPts val="1800"/>
              <a:buFont typeface="Arial"/>
              <a:buChar char="»"/>
              <a:defRPr sz="1800"/>
            </a:lvl7pPr>
            <a:lvl8pPr indent="-342900" lvl="7" marL="3657600" algn="l">
              <a:spcBef>
                <a:spcPts val="360"/>
              </a:spcBef>
              <a:spcAft>
                <a:spcPts val="0"/>
              </a:spcAft>
              <a:buClr>
                <a:schemeClr val="dk1"/>
              </a:buClr>
              <a:buSzPts val="1800"/>
              <a:buFont typeface="Arial"/>
              <a:buChar char="»"/>
              <a:defRPr sz="1800"/>
            </a:lvl8pPr>
            <a:lvl9pPr indent="-342900" lvl="8" marL="4114800" algn="l">
              <a:spcBef>
                <a:spcPts val="360"/>
              </a:spcBef>
              <a:spcAft>
                <a:spcPts val="0"/>
              </a:spcAft>
              <a:buClr>
                <a:schemeClr val="dk1"/>
              </a:buClr>
              <a:buSzPts val="1800"/>
              <a:buFont typeface="Arial"/>
              <a:buChar char="»"/>
              <a:defRPr sz="1800"/>
            </a:lvl9pPr>
          </a:lstStyle>
          <a:p/>
        </p:txBody>
      </p:sp>
      <p:sp>
        <p:nvSpPr>
          <p:cNvPr id="46" name="Google Shape;46;p20"/>
          <p:cNvSpPr txBox="1"/>
          <p:nvPr>
            <p:ph idx="10" type="dt"/>
          </p:nvPr>
        </p:nvSpPr>
        <p:spPr>
          <a:xfrm>
            <a:off x="342900" y="8326438"/>
            <a:ext cx="1600200" cy="6350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20"/>
          <p:cNvSpPr txBox="1"/>
          <p:nvPr>
            <p:ph idx="11" type="ftr"/>
          </p:nvPr>
        </p:nvSpPr>
        <p:spPr>
          <a:xfrm>
            <a:off x="2343150" y="8326438"/>
            <a:ext cx="2171700" cy="63500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20"/>
          <p:cNvSpPr txBox="1"/>
          <p:nvPr>
            <p:ph idx="12" type="sldNum"/>
          </p:nvPr>
        </p:nvSpPr>
        <p:spPr>
          <a:xfrm>
            <a:off x="4914900" y="8326438"/>
            <a:ext cx="1600200" cy="635000"/>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b="0" i="0" sz="1400" u="none" cap="none" strike="noStrike">
                <a:solidFill>
                  <a:schemeClr val="dk1"/>
                </a:solidFill>
                <a:latin typeface="Arial"/>
                <a:ea typeface="Arial"/>
                <a:cs typeface="Arial"/>
                <a:sym typeface="Arial"/>
              </a:defRPr>
            </a:lvl1pPr>
            <a:lvl2pPr indent="0" lvl="1" marL="0" algn="r">
              <a:spcBef>
                <a:spcPts val="0"/>
              </a:spcBef>
              <a:spcAft>
                <a:spcPts val="0"/>
              </a:spcAft>
              <a:buNone/>
              <a:defRPr b="0" i="0" sz="1400" u="none" cap="none" strike="noStrike">
                <a:solidFill>
                  <a:schemeClr val="dk1"/>
                </a:solidFill>
                <a:latin typeface="Arial"/>
                <a:ea typeface="Arial"/>
                <a:cs typeface="Arial"/>
                <a:sym typeface="Arial"/>
              </a:defRPr>
            </a:lvl2pPr>
            <a:lvl3pPr indent="0" lvl="2" marL="0" algn="r">
              <a:spcBef>
                <a:spcPts val="0"/>
              </a:spcBef>
              <a:spcAft>
                <a:spcPts val="0"/>
              </a:spcAft>
              <a:buNone/>
              <a:defRPr b="0" i="0" sz="1400" u="none" cap="none" strike="noStrike">
                <a:solidFill>
                  <a:schemeClr val="dk1"/>
                </a:solidFill>
                <a:latin typeface="Arial"/>
                <a:ea typeface="Arial"/>
                <a:cs typeface="Arial"/>
                <a:sym typeface="Arial"/>
              </a:defRPr>
            </a:lvl3pPr>
            <a:lvl4pPr indent="0" lvl="3" marL="0" algn="r">
              <a:spcBef>
                <a:spcPts val="0"/>
              </a:spcBef>
              <a:spcAft>
                <a:spcPts val="0"/>
              </a:spcAft>
              <a:buNone/>
              <a:defRPr b="0" i="0" sz="1400" u="none" cap="none" strike="noStrike">
                <a:solidFill>
                  <a:schemeClr val="dk1"/>
                </a:solidFill>
                <a:latin typeface="Arial"/>
                <a:ea typeface="Arial"/>
                <a:cs typeface="Arial"/>
                <a:sym typeface="Arial"/>
              </a:defRPr>
            </a:lvl4pPr>
            <a:lvl5pPr indent="0" lvl="4" marL="0" algn="r">
              <a:spcBef>
                <a:spcPts val="0"/>
              </a:spcBef>
              <a:spcAft>
                <a:spcPts val="0"/>
              </a:spcAft>
              <a:buNone/>
              <a:defRPr b="0" i="0" sz="1400" u="none" cap="none" strike="noStrike">
                <a:solidFill>
                  <a:schemeClr val="dk1"/>
                </a:solidFill>
                <a:latin typeface="Arial"/>
                <a:ea typeface="Arial"/>
                <a:cs typeface="Arial"/>
                <a:sym typeface="Arial"/>
              </a:defRPr>
            </a:lvl5pPr>
            <a:lvl6pPr indent="0" lvl="5" marL="0" algn="r">
              <a:spcBef>
                <a:spcPts val="0"/>
              </a:spcBef>
              <a:spcAft>
                <a:spcPts val="0"/>
              </a:spcAft>
              <a:buNone/>
              <a:defRPr b="0" i="0" sz="1400" u="none" cap="none" strike="noStrike">
                <a:solidFill>
                  <a:schemeClr val="dk1"/>
                </a:solidFill>
                <a:latin typeface="Arial"/>
                <a:ea typeface="Arial"/>
                <a:cs typeface="Arial"/>
                <a:sym typeface="Arial"/>
              </a:defRPr>
            </a:lvl6pPr>
            <a:lvl7pPr indent="0" lvl="6" marL="0" algn="r">
              <a:spcBef>
                <a:spcPts val="0"/>
              </a:spcBef>
              <a:spcAft>
                <a:spcPts val="0"/>
              </a:spcAft>
              <a:buNone/>
              <a:defRPr b="0" i="0" sz="1400" u="none" cap="none" strike="noStrike">
                <a:solidFill>
                  <a:schemeClr val="dk1"/>
                </a:solidFill>
                <a:latin typeface="Arial"/>
                <a:ea typeface="Arial"/>
                <a:cs typeface="Arial"/>
                <a:sym typeface="Arial"/>
              </a:defRPr>
            </a:lvl7pPr>
            <a:lvl8pPr indent="0" lvl="7" marL="0" algn="r">
              <a:spcBef>
                <a:spcPts val="0"/>
              </a:spcBef>
              <a:spcAft>
                <a:spcPts val="0"/>
              </a:spcAft>
              <a:buNone/>
              <a:defRPr b="0" i="0" sz="1400" u="none" cap="none" strike="noStrike">
                <a:solidFill>
                  <a:schemeClr val="dk1"/>
                </a:solidFill>
                <a:latin typeface="Arial"/>
                <a:ea typeface="Arial"/>
                <a:cs typeface="Arial"/>
                <a:sym typeface="Arial"/>
              </a:defRPr>
            </a:lvl8pPr>
            <a:lvl9pPr indent="0" lvl="8" marL="0" algn="r">
              <a:spcBef>
                <a:spcPts val="0"/>
              </a:spcBef>
              <a:spcAft>
                <a:spcPts val="0"/>
              </a:spcAft>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9" name="Shape 49"/>
        <p:cNvGrpSpPr/>
        <p:nvPr/>
      </p:nvGrpSpPr>
      <p:grpSpPr>
        <a:xfrm>
          <a:off x="0" y="0"/>
          <a:ext cx="0" cy="0"/>
          <a:chOff x="0" y="0"/>
          <a:chExt cx="0" cy="0"/>
        </a:xfrm>
      </p:grpSpPr>
      <p:sp>
        <p:nvSpPr>
          <p:cNvPr id="50" name="Google Shape;50;p21"/>
          <p:cNvSpPr txBox="1"/>
          <p:nvPr>
            <p:ph type="title"/>
          </p:nvPr>
        </p:nvSpPr>
        <p:spPr>
          <a:xfrm>
            <a:off x="342900" y="366713"/>
            <a:ext cx="6172200" cy="1524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1" name="Google Shape;51;p21"/>
          <p:cNvSpPr txBox="1"/>
          <p:nvPr>
            <p:ph idx="1" type="body"/>
          </p:nvPr>
        </p:nvSpPr>
        <p:spPr>
          <a:xfrm>
            <a:off x="342900" y="2046288"/>
            <a:ext cx="3030538" cy="854075"/>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Font typeface="Arial"/>
              <a:buNone/>
              <a:defRPr b="1" sz="2400"/>
            </a:lvl1pPr>
            <a:lvl2pPr indent="-228600" lvl="1" marL="914400" algn="l">
              <a:spcBef>
                <a:spcPts val="400"/>
              </a:spcBef>
              <a:spcAft>
                <a:spcPts val="0"/>
              </a:spcAft>
              <a:buClr>
                <a:schemeClr val="dk1"/>
              </a:buClr>
              <a:buSzPts val="2000"/>
              <a:buFont typeface="Arial"/>
              <a:buNone/>
              <a:defRPr b="1" sz="2000"/>
            </a:lvl2pPr>
            <a:lvl3pPr indent="-228600" lvl="2" marL="1371600" algn="l">
              <a:spcBef>
                <a:spcPts val="360"/>
              </a:spcBef>
              <a:spcAft>
                <a:spcPts val="0"/>
              </a:spcAft>
              <a:buClr>
                <a:schemeClr val="dk1"/>
              </a:buClr>
              <a:buSzPts val="1800"/>
              <a:buFont typeface="Arial"/>
              <a:buNone/>
              <a:defRPr b="1" sz="1800"/>
            </a:lvl3pPr>
            <a:lvl4pPr indent="-228600" lvl="3" marL="1828800" algn="l">
              <a:spcBef>
                <a:spcPts val="320"/>
              </a:spcBef>
              <a:spcAft>
                <a:spcPts val="0"/>
              </a:spcAft>
              <a:buClr>
                <a:schemeClr val="dk1"/>
              </a:buClr>
              <a:buSzPts val="1600"/>
              <a:buFont typeface="Arial"/>
              <a:buNone/>
              <a:defRPr b="1" sz="1600"/>
            </a:lvl4pPr>
            <a:lvl5pPr indent="-228600" lvl="4" marL="2286000" algn="l">
              <a:spcBef>
                <a:spcPts val="320"/>
              </a:spcBef>
              <a:spcAft>
                <a:spcPts val="0"/>
              </a:spcAft>
              <a:buClr>
                <a:schemeClr val="dk1"/>
              </a:buClr>
              <a:buSzPts val="1600"/>
              <a:buFont typeface="Arial"/>
              <a:buNone/>
              <a:defRPr b="1" sz="1600"/>
            </a:lvl5pPr>
            <a:lvl6pPr indent="-228600" lvl="5" marL="2743200" algn="l">
              <a:spcBef>
                <a:spcPts val="320"/>
              </a:spcBef>
              <a:spcAft>
                <a:spcPts val="0"/>
              </a:spcAft>
              <a:buClr>
                <a:schemeClr val="dk1"/>
              </a:buClr>
              <a:buSzPts val="1600"/>
              <a:buFont typeface="Arial"/>
              <a:buNone/>
              <a:defRPr b="1" sz="1600"/>
            </a:lvl6pPr>
            <a:lvl7pPr indent="-228600" lvl="6" marL="3200400" algn="l">
              <a:spcBef>
                <a:spcPts val="320"/>
              </a:spcBef>
              <a:spcAft>
                <a:spcPts val="0"/>
              </a:spcAft>
              <a:buClr>
                <a:schemeClr val="dk1"/>
              </a:buClr>
              <a:buSzPts val="1600"/>
              <a:buFont typeface="Arial"/>
              <a:buNone/>
              <a:defRPr b="1" sz="1600"/>
            </a:lvl7pPr>
            <a:lvl8pPr indent="-228600" lvl="7" marL="3657600" algn="l">
              <a:spcBef>
                <a:spcPts val="320"/>
              </a:spcBef>
              <a:spcAft>
                <a:spcPts val="0"/>
              </a:spcAft>
              <a:buClr>
                <a:schemeClr val="dk1"/>
              </a:buClr>
              <a:buSzPts val="1600"/>
              <a:buFont typeface="Arial"/>
              <a:buNone/>
              <a:defRPr b="1" sz="1600"/>
            </a:lvl8pPr>
            <a:lvl9pPr indent="-228600" lvl="8" marL="4114800" algn="l">
              <a:spcBef>
                <a:spcPts val="320"/>
              </a:spcBef>
              <a:spcAft>
                <a:spcPts val="0"/>
              </a:spcAft>
              <a:buClr>
                <a:schemeClr val="dk1"/>
              </a:buClr>
              <a:buSzPts val="1600"/>
              <a:buFont typeface="Arial"/>
              <a:buNone/>
              <a:defRPr b="1" sz="1600"/>
            </a:lvl9pPr>
          </a:lstStyle>
          <a:p/>
        </p:txBody>
      </p:sp>
      <p:sp>
        <p:nvSpPr>
          <p:cNvPr id="52" name="Google Shape;52;p21"/>
          <p:cNvSpPr txBox="1"/>
          <p:nvPr>
            <p:ph idx="2" type="body"/>
          </p:nvPr>
        </p:nvSpPr>
        <p:spPr>
          <a:xfrm>
            <a:off x="342900" y="2900363"/>
            <a:ext cx="3030538" cy="5267325"/>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Font typeface="Arial"/>
              <a:buChar char="•"/>
              <a:defRPr sz="2400"/>
            </a:lvl1pPr>
            <a:lvl2pPr indent="-355600" lvl="1" marL="914400" algn="l">
              <a:spcBef>
                <a:spcPts val="400"/>
              </a:spcBef>
              <a:spcAft>
                <a:spcPts val="0"/>
              </a:spcAft>
              <a:buClr>
                <a:schemeClr val="dk1"/>
              </a:buClr>
              <a:buSzPts val="2000"/>
              <a:buFont typeface="Arial"/>
              <a:buChar char="–"/>
              <a:defRPr sz="2000"/>
            </a:lvl2pPr>
            <a:lvl3pPr indent="-342900" lvl="2" marL="1371600" algn="l">
              <a:spcBef>
                <a:spcPts val="360"/>
              </a:spcBef>
              <a:spcAft>
                <a:spcPts val="0"/>
              </a:spcAft>
              <a:buClr>
                <a:schemeClr val="dk1"/>
              </a:buClr>
              <a:buSzPts val="1800"/>
              <a:buFont typeface="Arial"/>
              <a:buChar char="•"/>
              <a:defRPr sz="1800"/>
            </a:lvl3pPr>
            <a:lvl4pPr indent="-330200" lvl="3" marL="1828800" algn="l">
              <a:spcBef>
                <a:spcPts val="320"/>
              </a:spcBef>
              <a:spcAft>
                <a:spcPts val="0"/>
              </a:spcAft>
              <a:buClr>
                <a:schemeClr val="dk1"/>
              </a:buClr>
              <a:buSzPts val="1600"/>
              <a:buFont typeface="Arial"/>
              <a:buChar char="–"/>
              <a:defRPr sz="1600"/>
            </a:lvl4pPr>
            <a:lvl5pPr indent="-330200" lvl="4" marL="2286000" algn="l">
              <a:spcBef>
                <a:spcPts val="320"/>
              </a:spcBef>
              <a:spcAft>
                <a:spcPts val="0"/>
              </a:spcAft>
              <a:buClr>
                <a:schemeClr val="dk1"/>
              </a:buClr>
              <a:buSzPts val="1600"/>
              <a:buFont typeface="Arial"/>
              <a:buChar char="»"/>
              <a:defRPr sz="1600"/>
            </a:lvl5pPr>
            <a:lvl6pPr indent="-330200" lvl="5" marL="2743200" algn="l">
              <a:spcBef>
                <a:spcPts val="320"/>
              </a:spcBef>
              <a:spcAft>
                <a:spcPts val="0"/>
              </a:spcAft>
              <a:buClr>
                <a:schemeClr val="dk1"/>
              </a:buClr>
              <a:buSzPts val="1600"/>
              <a:buFont typeface="Arial"/>
              <a:buChar char="»"/>
              <a:defRPr sz="1600"/>
            </a:lvl6pPr>
            <a:lvl7pPr indent="-330200" lvl="6" marL="3200400" algn="l">
              <a:spcBef>
                <a:spcPts val="320"/>
              </a:spcBef>
              <a:spcAft>
                <a:spcPts val="0"/>
              </a:spcAft>
              <a:buClr>
                <a:schemeClr val="dk1"/>
              </a:buClr>
              <a:buSzPts val="1600"/>
              <a:buFont typeface="Arial"/>
              <a:buChar char="»"/>
              <a:defRPr sz="1600"/>
            </a:lvl7pPr>
            <a:lvl8pPr indent="-330200" lvl="7" marL="3657600" algn="l">
              <a:spcBef>
                <a:spcPts val="320"/>
              </a:spcBef>
              <a:spcAft>
                <a:spcPts val="0"/>
              </a:spcAft>
              <a:buClr>
                <a:schemeClr val="dk1"/>
              </a:buClr>
              <a:buSzPts val="1600"/>
              <a:buFont typeface="Arial"/>
              <a:buChar char="»"/>
              <a:defRPr sz="1600"/>
            </a:lvl8pPr>
            <a:lvl9pPr indent="-330200" lvl="8" marL="4114800" algn="l">
              <a:spcBef>
                <a:spcPts val="320"/>
              </a:spcBef>
              <a:spcAft>
                <a:spcPts val="0"/>
              </a:spcAft>
              <a:buClr>
                <a:schemeClr val="dk1"/>
              </a:buClr>
              <a:buSzPts val="1600"/>
              <a:buFont typeface="Arial"/>
              <a:buChar char="»"/>
              <a:defRPr sz="1600"/>
            </a:lvl9pPr>
          </a:lstStyle>
          <a:p/>
        </p:txBody>
      </p:sp>
      <p:sp>
        <p:nvSpPr>
          <p:cNvPr id="53" name="Google Shape;53;p21"/>
          <p:cNvSpPr txBox="1"/>
          <p:nvPr>
            <p:ph idx="3" type="body"/>
          </p:nvPr>
        </p:nvSpPr>
        <p:spPr>
          <a:xfrm>
            <a:off x="3484563" y="2046288"/>
            <a:ext cx="3030537" cy="854075"/>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Font typeface="Arial"/>
              <a:buNone/>
              <a:defRPr b="1" sz="2400"/>
            </a:lvl1pPr>
            <a:lvl2pPr indent="-228600" lvl="1" marL="914400" algn="l">
              <a:spcBef>
                <a:spcPts val="400"/>
              </a:spcBef>
              <a:spcAft>
                <a:spcPts val="0"/>
              </a:spcAft>
              <a:buClr>
                <a:schemeClr val="dk1"/>
              </a:buClr>
              <a:buSzPts val="2000"/>
              <a:buFont typeface="Arial"/>
              <a:buNone/>
              <a:defRPr b="1" sz="2000"/>
            </a:lvl2pPr>
            <a:lvl3pPr indent="-228600" lvl="2" marL="1371600" algn="l">
              <a:spcBef>
                <a:spcPts val="360"/>
              </a:spcBef>
              <a:spcAft>
                <a:spcPts val="0"/>
              </a:spcAft>
              <a:buClr>
                <a:schemeClr val="dk1"/>
              </a:buClr>
              <a:buSzPts val="1800"/>
              <a:buFont typeface="Arial"/>
              <a:buNone/>
              <a:defRPr b="1" sz="1800"/>
            </a:lvl3pPr>
            <a:lvl4pPr indent="-228600" lvl="3" marL="1828800" algn="l">
              <a:spcBef>
                <a:spcPts val="320"/>
              </a:spcBef>
              <a:spcAft>
                <a:spcPts val="0"/>
              </a:spcAft>
              <a:buClr>
                <a:schemeClr val="dk1"/>
              </a:buClr>
              <a:buSzPts val="1600"/>
              <a:buFont typeface="Arial"/>
              <a:buNone/>
              <a:defRPr b="1" sz="1600"/>
            </a:lvl4pPr>
            <a:lvl5pPr indent="-228600" lvl="4" marL="2286000" algn="l">
              <a:spcBef>
                <a:spcPts val="320"/>
              </a:spcBef>
              <a:spcAft>
                <a:spcPts val="0"/>
              </a:spcAft>
              <a:buClr>
                <a:schemeClr val="dk1"/>
              </a:buClr>
              <a:buSzPts val="1600"/>
              <a:buFont typeface="Arial"/>
              <a:buNone/>
              <a:defRPr b="1" sz="1600"/>
            </a:lvl5pPr>
            <a:lvl6pPr indent="-228600" lvl="5" marL="2743200" algn="l">
              <a:spcBef>
                <a:spcPts val="320"/>
              </a:spcBef>
              <a:spcAft>
                <a:spcPts val="0"/>
              </a:spcAft>
              <a:buClr>
                <a:schemeClr val="dk1"/>
              </a:buClr>
              <a:buSzPts val="1600"/>
              <a:buFont typeface="Arial"/>
              <a:buNone/>
              <a:defRPr b="1" sz="1600"/>
            </a:lvl6pPr>
            <a:lvl7pPr indent="-228600" lvl="6" marL="3200400" algn="l">
              <a:spcBef>
                <a:spcPts val="320"/>
              </a:spcBef>
              <a:spcAft>
                <a:spcPts val="0"/>
              </a:spcAft>
              <a:buClr>
                <a:schemeClr val="dk1"/>
              </a:buClr>
              <a:buSzPts val="1600"/>
              <a:buFont typeface="Arial"/>
              <a:buNone/>
              <a:defRPr b="1" sz="1600"/>
            </a:lvl7pPr>
            <a:lvl8pPr indent="-228600" lvl="7" marL="3657600" algn="l">
              <a:spcBef>
                <a:spcPts val="320"/>
              </a:spcBef>
              <a:spcAft>
                <a:spcPts val="0"/>
              </a:spcAft>
              <a:buClr>
                <a:schemeClr val="dk1"/>
              </a:buClr>
              <a:buSzPts val="1600"/>
              <a:buFont typeface="Arial"/>
              <a:buNone/>
              <a:defRPr b="1" sz="1600"/>
            </a:lvl8pPr>
            <a:lvl9pPr indent="-228600" lvl="8" marL="4114800" algn="l">
              <a:spcBef>
                <a:spcPts val="320"/>
              </a:spcBef>
              <a:spcAft>
                <a:spcPts val="0"/>
              </a:spcAft>
              <a:buClr>
                <a:schemeClr val="dk1"/>
              </a:buClr>
              <a:buSzPts val="1600"/>
              <a:buFont typeface="Arial"/>
              <a:buNone/>
              <a:defRPr b="1" sz="1600"/>
            </a:lvl9pPr>
          </a:lstStyle>
          <a:p/>
        </p:txBody>
      </p:sp>
      <p:sp>
        <p:nvSpPr>
          <p:cNvPr id="54" name="Google Shape;54;p21"/>
          <p:cNvSpPr txBox="1"/>
          <p:nvPr>
            <p:ph idx="4" type="body"/>
          </p:nvPr>
        </p:nvSpPr>
        <p:spPr>
          <a:xfrm>
            <a:off x="3484563" y="2900363"/>
            <a:ext cx="3030537" cy="5267325"/>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Font typeface="Arial"/>
              <a:buChar char="•"/>
              <a:defRPr sz="2400"/>
            </a:lvl1pPr>
            <a:lvl2pPr indent="-355600" lvl="1" marL="914400" algn="l">
              <a:spcBef>
                <a:spcPts val="400"/>
              </a:spcBef>
              <a:spcAft>
                <a:spcPts val="0"/>
              </a:spcAft>
              <a:buClr>
                <a:schemeClr val="dk1"/>
              </a:buClr>
              <a:buSzPts val="2000"/>
              <a:buFont typeface="Arial"/>
              <a:buChar char="–"/>
              <a:defRPr sz="2000"/>
            </a:lvl2pPr>
            <a:lvl3pPr indent="-342900" lvl="2" marL="1371600" algn="l">
              <a:spcBef>
                <a:spcPts val="360"/>
              </a:spcBef>
              <a:spcAft>
                <a:spcPts val="0"/>
              </a:spcAft>
              <a:buClr>
                <a:schemeClr val="dk1"/>
              </a:buClr>
              <a:buSzPts val="1800"/>
              <a:buFont typeface="Arial"/>
              <a:buChar char="•"/>
              <a:defRPr sz="1800"/>
            </a:lvl3pPr>
            <a:lvl4pPr indent="-330200" lvl="3" marL="1828800" algn="l">
              <a:spcBef>
                <a:spcPts val="320"/>
              </a:spcBef>
              <a:spcAft>
                <a:spcPts val="0"/>
              </a:spcAft>
              <a:buClr>
                <a:schemeClr val="dk1"/>
              </a:buClr>
              <a:buSzPts val="1600"/>
              <a:buFont typeface="Arial"/>
              <a:buChar char="–"/>
              <a:defRPr sz="1600"/>
            </a:lvl4pPr>
            <a:lvl5pPr indent="-330200" lvl="4" marL="2286000" algn="l">
              <a:spcBef>
                <a:spcPts val="320"/>
              </a:spcBef>
              <a:spcAft>
                <a:spcPts val="0"/>
              </a:spcAft>
              <a:buClr>
                <a:schemeClr val="dk1"/>
              </a:buClr>
              <a:buSzPts val="1600"/>
              <a:buFont typeface="Arial"/>
              <a:buChar char="»"/>
              <a:defRPr sz="1600"/>
            </a:lvl5pPr>
            <a:lvl6pPr indent="-330200" lvl="5" marL="2743200" algn="l">
              <a:spcBef>
                <a:spcPts val="320"/>
              </a:spcBef>
              <a:spcAft>
                <a:spcPts val="0"/>
              </a:spcAft>
              <a:buClr>
                <a:schemeClr val="dk1"/>
              </a:buClr>
              <a:buSzPts val="1600"/>
              <a:buFont typeface="Arial"/>
              <a:buChar char="»"/>
              <a:defRPr sz="1600"/>
            </a:lvl6pPr>
            <a:lvl7pPr indent="-330200" lvl="6" marL="3200400" algn="l">
              <a:spcBef>
                <a:spcPts val="320"/>
              </a:spcBef>
              <a:spcAft>
                <a:spcPts val="0"/>
              </a:spcAft>
              <a:buClr>
                <a:schemeClr val="dk1"/>
              </a:buClr>
              <a:buSzPts val="1600"/>
              <a:buFont typeface="Arial"/>
              <a:buChar char="»"/>
              <a:defRPr sz="1600"/>
            </a:lvl7pPr>
            <a:lvl8pPr indent="-330200" lvl="7" marL="3657600" algn="l">
              <a:spcBef>
                <a:spcPts val="320"/>
              </a:spcBef>
              <a:spcAft>
                <a:spcPts val="0"/>
              </a:spcAft>
              <a:buClr>
                <a:schemeClr val="dk1"/>
              </a:buClr>
              <a:buSzPts val="1600"/>
              <a:buFont typeface="Arial"/>
              <a:buChar char="»"/>
              <a:defRPr sz="1600"/>
            </a:lvl8pPr>
            <a:lvl9pPr indent="-330200" lvl="8" marL="4114800" algn="l">
              <a:spcBef>
                <a:spcPts val="320"/>
              </a:spcBef>
              <a:spcAft>
                <a:spcPts val="0"/>
              </a:spcAft>
              <a:buClr>
                <a:schemeClr val="dk1"/>
              </a:buClr>
              <a:buSzPts val="1600"/>
              <a:buFont typeface="Arial"/>
              <a:buChar char="»"/>
              <a:defRPr sz="1600"/>
            </a:lvl9pPr>
          </a:lstStyle>
          <a:p/>
        </p:txBody>
      </p:sp>
      <p:sp>
        <p:nvSpPr>
          <p:cNvPr id="55" name="Google Shape;55;p21"/>
          <p:cNvSpPr txBox="1"/>
          <p:nvPr>
            <p:ph idx="10" type="dt"/>
          </p:nvPr>
        </p:nvSpPr>
        <p:spPr>
          <a:xfrm>
            <a:off x="342900" y="8326438"/>
            <a:ext cx="1600200" cy="6350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21"/>
          <p:cNvSpPr txBox="1"/>
          <p:nvPr>
            <p:ph idx="11" type="ftr"/>
          </p:nvPr>
        </p:nvSpPr>
        <p:spPr>
          <a:xfrm>
            <a:off x="2343150" y="8326438"/>
            <a:ext cx="2171700" cy="63500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21"/>
          <p:cNvSpPr txBox="1"/>
          <p:nvPr>
            <p:ph idx="12" type="sldNum"/>
          </p:nvPr>
        </p:nvSpPr>
        <p:spPr>
          <a:xfrm>
            <a:off x="4914900" y="8326438"/>
            <a:ext cx="1600200" cy="635000"/>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b="0" i="0" sz="1400" u="none" cap="none" strike="noStrike">
                <a:solidFill>
                  <a:schemeClr val="dk1"/>
                </a:solidFill>
                <a:latin typeface="Arial"/>
                <a:ea typeface="Arial"/>
                <a:cs typeface="Arial"/>
                <a:sym typeface="Arial"/>
              </a:defRPr>
            </a:lvl1pPr>
            <a:lvl2pPr indent="0" lvl="1" marL="0" algn="r">
              <a:spcBef>
                <a:spcPts val="0"/>
              </a:spcBef>
              <a:spcAft>
                <a:spcPts val="0"/>
              </a:spcAft>
              <a:buNone/>
              <a:defRPr b="0" i="0" sz="1400" u="none" cap="none" strike="noStrike">
                <a:solidFill>
                  <a:schemeClr val="dk1"/>
                </a:solidFill>
                <a:latin typeface="Arial"/>
                <a:ea typeface="Arial"/>
                <a:cs typeface="Arial"/>
                <a:sym typeface="Arial"/>
              </a:defRPr>
            </a:lvl2pPr>
            <a:lvl3pPr indent="0" lvl="2" marL="0" algn="r">
              <a:spcBef>
                <a:spcPts val="0"/>
              </a:spcBef>
              <a:spcAft>
                <a:spcPts val="0"/>
              </a:spcAft>
              <a:buNone/>
              <a:defRPr b="0" i="0" sz="1400" u="none" cap="none" strike="noStrike">
                <a:solidFill>
                  <a:schemeClr val="dk1"/>
                </a:solidFill>
                <a:latin typeface="Arial"/>
                <a:ea typeface="Arial"/>
                <a:cs typeface="Arial"/>
                <a:sym typeface="Arial"/>
              </a:defRPr>
            </a:lvl3pPr>
            <a:lvl4pPr indent="0" lvl="3" marL="0" algn="r">
              <a:spcBef>
                <a:spcPts val="0"/>
              </a:spcBef>
              <a:spcAft>
                <a:spcPts val="0"/>
              </a:spcAft>
              <a:buNone/>
              <a:defRPr b="0" i="0" sz="1400" u="none" cap="none" strike="noStrike">
                <a:solidFill>
                  <a:schemeClr val="dk1"/>
                </a:solidFill>
                <a:latin typeface="Arial"/>
                <a:ea typeface="Arial"/>
                <a:cs typeface="Arial"/>
                <a:sym typeface="Arial"/>
              </a:defRPr>
            </a:lvl4pPr>
            <a:lvl5pPr indent="0" lvl="4" marL="0" algn="r">
              <a:spcBef>
                <a:spcPts val="0"/>
              </a:spcBef>
              <a:spcAft>
                <a:spcPts val="0"/>
              </a:spcAft>
              <a:buNone/>
              <a:defRPr b="0" i="0" sz="1400" u="none" cap="none" strike="noStrike">
                <a:solidFill>
                  <a:schemeClr val="dk1"/>
                </a:solidFill>
                <a:latin typeface="Arial"/>
                <a:ea typeface="Arial"/>
                <a:cs typeface="Arial"/>
                <a:sym typeface="Arial"/>
              </a:defRPr>
            </a:lvl5pPr>
            <a:lvl6pPr indent="0" lvl="5" marL="0" algn="r">
              <a:spcBef>
                <a:spcPts val="0"/>
              </a:spcBef>
              <a:spcAft>
                <a:spcPts val="0"/>
              </a:spcAft>
              <a:buNone/>
              <a:defRPr b="0" i="0" sz="1400" u="none" cap="none" strike="noStrike">
                <a:solidFill>
                  <a:schemeClr val="dk1"/>
                </a:solidFill>
                <a:latin typeface="Arial"/>
                <a:ea typeface="Arial"/>
                <a:cs typeface="Arial"/>
                <a:sym typeface="Arial"/>
              </a:defRPr>
            </a:lvl6pPr>
            <a:lvl7pPr indent="0" lvl="6" marL="0" algn="r">
              <a:spcBef>
                <a:spcPts val="0"/>
              </a:spcBef>
              <a:spcAft>
                <a:spcPts val="0"/>
              </a:spcAft>
              <a:buNone/>
              <a:defRPr b="0" i="0" sz="1400" u="none" cap="none" strike="noStrike">
                <a:solidFill>
                  <a:schemeClr val="dk1"/>
                </a:solidFill>
                <a:latin typeface="Arial"/>
                <a:ea typeface="Arial"/>
                <a:cs typeface="Arial"/>
                <a:sym typeface="Arial"/>
              </a:defRPr>
            </a:lvl7pPr>
            <a:lvl8pPr indent="0" lvl="7" marL="0" algn="r">
              <a:spcBef>
                <a:spcPts val="0"/>
              </a:spcBef>
              <a:spcAft>
                <a:spcPts val="0"/>
              </a:spcAft>
              <a:buNone/>
              <a:defRPr b="0" i="0" sz="1400" u="none" cap="none" strike="noStrike">
                <a:solidFill>
                  <a:schemeClr val="dk1"/>
                </a:solidFill>
                <a:latin typeface="Arial"/>
                <a:ea typeface="Arial"/>
                <a:cs typeface="Arial"/>
                <a:sym typeface="Arial"/>
              </a:defRPr>
            </a:lvl8pPr>
            <a:lvl9pPr indent="0" lvl="8" marL="0" algn="r">
              <a:spcBef>
                <a:spcPts val="0"/>
              </a:spcBef>
              <a:spcAft>
                <a:spcPts val="0"/>
              </a:spcAft>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8" name="Shape 58"/>
        <p:cNvGrpSpPr/>
        <p:nvPr/>
      </p:nvGrpSpPr>
      <p:grpSpPr>
        <a:xfrm>
          <a:off x="0" y="0"/>
          <a:ext cx="0" cy="0"/>
          <a:chOff x="0" y="0"/>
          <a:chExt cx="0" cy="0"/>
        </a:xfrm>
      </p:grpSpPr>
      <p:sp>
        <p:nvSpPr>
          <p:cNvPr id="59" name="Google Shape;59;p22"/>
          <p:cNvSpPr txBox="1"/>
          <p:nvPr>
            <p:ph type="title"/>
          </p:nvPr>
        </p:nvSpPr>
        <p:spPr>
          <a:xfrm>
            <a:off x="342900" y="366713"/>
            <a:ext cx="6172200" cy="1524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0" name="Google Shape;60;p22"/>
          <p:cNvSpPr txBox="1"/>
          <p:nvPr>
            <p:ph idx="10" type="dt"/>
          </p:nvPr>
        </p:nvSpPr>
        <p:spPr>
          <a:xfrm>
            <a:off x="342900" y="8326438"/>
            <a:ext cx="1600200" cy="6350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22"/>
          <p:cNvSpPr txBox="1"/>
          <p:nvPr>
            <p:ph idx="11" type="ftr"/>
          </p:nvPr>
        </p:nvSpPr>
        <p:spPr>
          <a:xfrm>
            <a:off x="2343150" y="8326438"/>
            <a:ext cx="2171700" cy="63500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22"/>
          <p:cNvSpPr txBox="1"/>
          <p:nvPr>
            <p:ph idx="12" type="sldNum"/>
          </p:nvPr>
        </p:nvSpPr>
        <p:spPr>
          <a:xfrm>
            <a:off x="4914900" y="8326438"/>
            <a:ext cx="1600200" cy="635000"/>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b="0" i="0" sz="1400" u="none" cap="none" strike="noStrike">
                <a:solidFill>
                  <a:schemeClr val="dk1"/>
                </a:solidFill>
                <a:latin typeface="Arial"/>
                <a:ea typeface="Arial"/>
                <a:cs typeface="Arial"/>
                <a:sym typeface="Arial"/>
              </a:defRPr>
            </a:lvl1pPr>
            <a:lvl2pPr indent="0" lvl="1" marL="0" algn="r">
              <a:spcBef>
                <a:spcPts val="0"/>
              </a:spcBef>
              <a:spcAft>
                <a:spcPts val="0"/>
              </a:spcAft>
              <a:buNone/>
              <a:defRPr b="0" i="0" sz="1400" u="none" cap="none" strike="noStrike">
                <a:solidFill>
                  <a:schemeClr val="dk1"/>
                </a:solidFill>
                <a:latin typeface="Arial"/>
                <a:ea typeface="Arial"/>
                <a:cs typeface="Arial"/>
                <a:sym typeface="Arial"/>
              </a:defRPr>
            </a:lvl2pPr>
            <a:lvl3pPr indent="0" lvl="2" marL="0" algn="r">
              <a:spcBef>
                <a:spcPts val="0"/>
              </a:spcBef>
              <a:spcAft>
                <a:spcPts val="0"/>
              </a:spcAft>
              <a:buNone/>
              <a:defRPr b="0" i="0" sz="1400" u="none" cap="none" strike="noStrike">
                <a:solidFill>
                  <a:schemeClr val="dk1"/>
                </a:solidFill>
                <a:latin typeface="Arial"/>
                <a:ea typeface="Arial"/>
                <a:cs typeface="Arial"/>
                <a:sym typeface="Arial"/>
              </a:defRPr>
            </a:lvl3pPr>
            <a:lvl4pPr indent="0" lvl="3" marL="0" algn="r">
              <a:spcBef>
                <a:spcPts val="0"/>
              </a:spcBef>
              <a:spcAft>
                <a:spcPts val="0"/>
              </a:spcAft>
              <a:buNone/>
              <a:defRPr b="0" i="0" sz="1400" u="none" cap="none" strike="noStrike">
                <a:solidFill>
                  <a:schemeClr val="dk1"/>
                </a:solidFill>
                <a:latin typeface="Arial"/>
                <a:ea typeface="Arial"/>
                <a:cs typeface="Arial"/>
                <a:sym typeface="Arial"/>
              </a:defRPr>
            </a:lvl4pPr>
            <a:lvl5pPr indent="0" lvl="4" marL="0" algn="r">
              <a:spcBef>
                <a:spcPts val="0"/>
              </a:spcBef>
              <a:spcAft>
                <a:spcPts val="0"/>
              </a:spcAft>
              <a:buNone/>
              <a:defRPr b="0" i="0" sz="1400" u="none" cap="none" strike="noStrike">
                <a:solidFill>
                  <a:schemeClr val="dk1"/>
                </a:solidFill>
                <a:latin typeface="Arial"/>
                <a:ea typeface="Arial"/>
                <a:cs typeface="Arial"/>
                <a:sym typeface="Arial"/>
              </a:defRPr>
            </a:lvl5pPr>
            <a:lvl6pPr indent="0" lvl="5" marL="0" algn="r">
              <a:spcBef>
                <a:spcPts val="0"/>
              </a:spcBef>
              <a:spcAft>
                <a:spcPts val="0"/>
              </a:spcAft>
              <a:buNone/>
              <a:defRPr b="0" i="0" sz="1400" u="none" cap="none" strike="noStrike">
                <a:solidFill>
                  <a:schemeClr val="dk1"/>
                </a:solidFill>
                <a:latin typeface="Arial"/>
                <a:ea typeface="Arial"/>
                <a:cs typeface="Arial"/>
                <a:sym typeface="Arial"/>
              </a:defRPr>
            </a:lvl6pPr>
            <a:lvl7pPr indent="0" lvl="6" marL="0" algn="r">
              <a:spcBef>
                <a:spcPts val="0"/>
              </a:spcBef>
              <a:spcAft>
                <a:spcPts val="0"/>
              </a:spcAft>
              <a:buNone/>
              <a:defRPr b="0" i="0" sz="1400" u="none" cap="none" strike="noStrike">
                <a:solidFill>
                  <a:schemeClr val="dk1"/>
                </a:solidFill>
                <a:latin typeface="Arial"/>
                <a:ea typeface="Arial"/>
                <a:cs typeface="Arial"/>
                <a:sym typeface="Arial"/>
              </a:defRPr>
            </a:lvl7pPr>
            <a:lvl8pPr indent="0" lvl="7" marL="0" algn="r">
              <a:spcBef>
                <a:spcPts val="0"/>
              </a:spcBef>
              <a:spcAft>
                <a:spcPts val="0"/>
              </a:spcAft>
              <a:buNone/>
              <a:defRPr b="0" i="0" sz="1400" u="none" cap="none" strike="noStrike">
                <a:solidFill>
                  <a:schemeClr val="dk1"/>
                </a:solidFill>
                <a:latin typeface="Arial"/>
                <a:ea typeface="Arial"/>
                <a:cs typeface="Arial"/>
                <a:sym typeface="Arial"/>
              </a:defRPr>
            </a:lvl8pPr>
            <a:lvl9pPr indent="0" lvl="8" marL="0" algn="r">
              <a:spcBef>
                <a:spcPts val="0"/>
              </a:spcBef>
              <a:spcAft>
                <a:spcPts val="0"/>
              </a:spcAft>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3" name="Shape 63"/>
        <p:cNvGrpSpPr/>
        <p:nvPr/>
      </p:nvGrpSpPr>
      <p:grpSpPr>
        <a:xfrm>
          <a:off x="0" y="0"/>
          <a:ext cx="0" cy="0"/>
          <a:chOff x="0" y="0"/>
          <a:chExt cx="0" cy="0"/>
        </a:xfrm>
      </p:grpSpPr>
      <p:sp>
        <p:nvSpPr>
          <p:cNvPr id="64" name="Google Shape;64;p23"/>
          <p:cNvSpPr txBox="1"/>
          <p:nvPr>
            <p:ph type="title"/>
          </p:nvPr>
        </p:nvSpPr>
        <p:spPr>
          <a:xfrm>
            <a:off x="342900" y="363538"/>
            <a:ext cx="2255838" cy="15494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5" name="Google Shape;65;p23"/>
          <p:cNvSpPr txBox="1"/>
          <p:nvPr>
            <p:ph idx="1" type="body"/>
          </p:nvPr>
        </p:nvSpPr>
        <p:spPr>
          <a:xfrm>
            <a:off x="2681288" y="363538"/>
            <a:ext cx="3833812" cy="7804150"/>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Clr>
                <a:schemeClr val="dk1"/>
              </a:buClr>
              <a:buSzPts val="3200"/>
              <a:buFont typeface="Arial"/>
              <a:buChar char="•"/>
              <a:defRPr sz="3200"/>
            </a:lvl1pPr>
            <a:lvl2pPr indent="-406400" lvl="1" marL="914400" algn="l">
              <a:spcBef>
                <a:spcPts val="560"/>
              </a:spcBef>
              <a:spcAft>
                <a:spcPts val="0"/>
              </a:spcAft>
              <a:buClr>
                <a:schemeClr val="dk1"/>
              </a:buClr>
              <a:buSzPts val="2800"/>
              <a:buFont typeface="Arial"/>
              <a:buChar char="–"/>
              <a:defRPr sz="2800"/>
            </a:lvl2pPr>
            <a:lvl3pPr indent="-381000" lvl="2" marL="1371600" algn="l">
              <a:spcBef>
                <a:spcPts val="480"/>
              </a:spcBef>
              <a:spcAft>
                <a:spcPts val="0"/>
              </a:spcAft>
              <a:buClr>
                <a:schemeClr val="dk1"/>
              </a:buClr>
              <a:buSzPts val="2400"/>
              <a:buFont typeface="Arial"/>
              <a:buChar char="•"/>
              <a:defRPr sz="2400"/>
            </a:lvl3pPr>
            <a:lvl4pPr indent="-355600" lvl="3" marL="1828800" algn="l">
              <a:spcBef>
                <a:spcPts val="400"/>
              </a:spcBef>
              <a:spcAft>
                <a:spcPts val="0"/>
              </a:spcAft>
              <a:buClr>
                <a:schemeClr val="dk1"/>
              </a:buClr>
              <a:buSzPts val="2000"/>
              <a:buFont typeface="Arial"/>
              <a:buChar char="–"/>
              <a:defRPr sz="2000"/>
            </a:lvl4pPr>
            <a:lvl5pPr indent="-355600" lvl="4" marL="2286000" algn="l">
              <a:spcBef>
                <a:spcPts val="400"/>
              </a:spcBef>
              <a:spcAft>
                <a:spcPts val="0"/>
              </a:spcAft>
              <a:buClr>
                <a:schemeClr val="dk1"/>
              </a:buClr>
              <a:buSzPts val="2000"/>
              <a:buFont typeface="Arial"/>
              <a:buChar char="»"/>
              <a:defRPr sz="2000"/>
            </a:lvl5pPr>
            <a:lvl6pPr indent="-355600" lvl="5" marL="2743200" algn="l">
              <a:spcBef>
                <a:spcPts val="400"/>
              </a:spcBef>
              <a:spcAft>
                <a:spcPts val="0"/>
              </a:spcAft>
              <a:buClr>
                <a:schemeClr val="dk1"/>
              </a:buClr>
              <a:buSzPts val="2000"/>
              <a:buFont typeface="Arial"/>
              <a:buChar char="»"/>
              <a:defRPr sz="2000"/>
            </a:lvl6pPr>
            <a:lvl7pPr indent="-355600" lvl="6" marL="3200400" algn="l">
              <a:spcBef>
                <a:spcPts val="400"/>
              </a:spcBef>
              <a:spcAft>
                <a:spcPts val="0"/>
              </a:spcAft>
              <a:buClr>
                <a:schemeClr val="dk1"/>
              </a:buClr>
              <a:buSzPts val="2000"/>
              <a:buFont typeface="Arial"/>
              <a:buChar char="»"/>
              <a:defRPr sz="2000"/>
            </a:lvl7pPr>
            <a:lvl8pPr indent="-355600" lvl="7" marL="3657600" algn="l">
              <a:spcBef>
                <a:spcPts val="400"/>
              </a:spcBef>
              <a:spcAft>
                <a:spcPts val="0"/>
              </a:spcAft>
              <a:buClr>
                <a:schemeClr val="dk1"/>
              </a:buClr>
              <a:buSzPts val="2000"/>
              <a:buFont typeface="Arial"/>
              <a:buChar char="»"/>
              <a:defRPr sz="2000"/>
            </a:lvl8pPr>
            <a:lvl9pPr indent="-355600" lvl="8" marL="4114800" algn="l">
              <a:spcBef>
                <a:spcPts val="400"/>
              </a:spcBef>
              <a:spcAft>
                <a:spcPts val="0"/>
              </a:spcAft>
              <a:buClr>
                <a:schemeClr val="dk1"/>
              </a:buClr>
              <a:buSzPts val="2000"/>
              <a:buFont typeface="Arial"/>
              <a:buChar char="»"/>
              <a:defRPr sz="2000"/>
            </a:lvl9pPr>
          </a:lstStyle>
          <a:p/>
        </p:txBody>
      </p:sp>
      <p:sp>
        <p:nvSpPr>
          <p:cNvPr id="66" name="Google Shape;66;p23"/>
          <p:cNvSpPr txBox="1"/>
          <p:nvPr>
            <p:ph idx="2" type="body"/>
          </p:nvPr>
        </p:nvSpPr>
        <p:spPr>
          <a:xfrm>
            <a:off x="342900" y="1912938"/>
            <a:ext cx="2255838" cy="6254750"/>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Font typeface="Arial"/>
              <a:buNone/>
              <a:defRPr sz="1400"/>
            </a:lvl1pPr>
            <a:lvl2pPr indent="-228600" lvl="1" marL="914400" algn="l">
              <a:spcBef>
                <a:spcPts val="240"/>
              </a:spcBef>
              <a:spcAft>
                <a:spcPts val="0"/>
              </a:spcAft>
              <a:buClr>
                <a:schemeClr val="dk1"/>
              </a:buClr>
              <a:buSzPts val="1200"/>
              <a:buFont typeface="Arial"/>
              <a:buNone/>
              <a:defRPr sz="1200"/>
            </a:lvl2pPr>
            <a:lvl3pPr indent="-228600" lvl="2" marL="1371600" algn="l">
              <a:spcBef>
                <a:spcPts val="200"/>
              </a:spcBef>
              <a:spcAft>
                <a:spcPts val="0"/>
              </a:spcAft>
              <a:buClr>
                <a:schemeClr val="dk1"/>
              </a:buClr>
              <a:buSzPts val="1000"/>
              <a:buFont typeface="Arial"/>
              <a:buNone/>
              <a:defRPr sz="1000"/>
            </a:lvl3pPr>
            <a:lvl4pPr indent="-228600" lvl="3" marL="1828800" algn="l">
              <a:spcBef>
                <a:spcPts val="180"/>
              </a:spcBef>
              <a:spcAft>
                <a:spcPts val="0"/>
              </a:spcAft>
              <a:buClr>
                <a:schemeClr val="dk1"/>
              </a:buClr>
              <a:buSzPts val="900"/>
              <a:buFont typeface="Arial"/>
              <a:buNone/>
              <a:defRPr sz="900"/>
            </a:lvl4pPr>
            <a:lvl5pPr indent="-228600" lvl="4" marL="2286000" algn="l">
              <a:spcBef>
                <a:spcPts val="180"/>
              </a:spcBef>
              <a:spcAft>
                <a:spcPts val="0"/>
              </a:spcAft>
              <a:buClr>
                <a:schemeClr val="dk1"/>
              </a:buClr>
              <a:buSzPts val="900"/>
              <a:buFont typeface="Arial"/>
              <a:buNone/>
              <a:defRPr sz="900"/>
            </a:lvl5pPr>
            <a:lvl6pPr indent="-228600" lvl="5" marL="2743200" algn="l">
              <a:spcBef>
                <a:spcPts val="180"/>
              </a:spcBef>
              <a:spcAft>
                <a:spcPts val="0"/>
              </a:spcAft>
              <a:buClr>
                <a:schemeClr val="dk1"/>
              </a:buClr>
              <a:buSzPts val="900"/>
              <a:buFont typeface="Arial"/>
              <a:buNone/>
              <a:defRPr sz="900"/>
            </a:lvl6pPr>
            <a:lvl7pPr indent="-228600" lvl="6" marL="3200400" algn="l">
              <a:spcBef>
                <a:spcPts val="180"/>
              </a:spcBef>
              <a:spcAft>
                <a:spcPts val="0"/>
              </a:spcAft>
              <a:buClr>
                <a:schemeClr val="dk1"/>
              </a:buClr>
              <a:buSzPts val="900"/>
              <a:buFont typeface="Arial"/>
              <a:buNone/>
              <a:defRPr sz="900"/>
            </a:lvl7pPr>
            <a:lvl8pPr indent="-228600" lvl="7" marL="3657600" algn="l">
              <a:spcBef>
                <a:spcPts val="180"/>
              </a:spcBef>
              <a:spcAft>
                <a:spcPts val="0"/>
              </a:spcAft>
              <a:buClr>
                <a:schemeClr val="dk1"/>
              </a:buClr>
              <a:buSzPts val="900"/>
              <a:buFont typeface="Arial"/>
              <a:buNone/>
              <a:defRPr sz="900"/>
            </a:lvl8pPr>
            <a:lvl9pPr indent="-228600" lvl="8" marL="4114800" algn="l">
              <a:spcBef>
                <a:spcPts val="180"/>
              </a:spcBef>
              <a:spcAft>
                <a:spcPts val="0"/>
              </a:spcAft>
              <a:buClr>
                <a:schemeClr val="dk1"/>
              </a:buClr>
              <a:buSzPts val="900"/>
              <a:buFont typeface="Arial"/>
              <a:buNone/>
              <a:defRPr sz="900"/>
            </a:lvl9pPr>
          </a:lstStyle>
          <a:p/>
        </p:txBody>
      </p:sp>
      <p:sp>
        <p:nvSpPr>
          <p:cNvPr id="67" name="Google Shape;67;p23"/>
          <p:cNvSpPr txBox="1"/>
          <p:nvPr>
            <p:ph idx="10" type="dt"/>
          </p:nvPr>
        </p:nvSpPr>
        <p:spPr>
          <a:xfrm>
            <a:off x="342900" y="8326438"/>
            <a:ext cx="1600200" cy="6350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23"/>
          <p:cNvSpPr txBox="1"/>
          <p:nvPr>
            <p:ph idx="11" type="ftr"/>
          </p:nvPr>
        </p:nvSpPr>
        <p:spPr>
          <a:xfrm>
            <a:off x="2343150" y="8326438"/>
            <a:ext cx="2171700" cy="63500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23"/>
          <p:cNvSpPr txBox="1"/>
          <p:nvPr>
            <p:ph idx="12" type="sldNum"/>
          </p:nvPr>
        </p:nvSpPr>
        <p:spPr>
          <a:xfrm>
            <a:off x="4914900" y="8326438"/>
            <a:ext cx="1600200" cy="635000"/>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b="0" i="0" sz="1400" u="none" cap="none" strike="noStrike">
                <a:solidFill>
                  <a:schemeClr val="dk1"/>
                </a:solidFill>
                <a:latin typeface="Arial"/>
                <a:ea typeface="Arial"/>
                <a:cs typeface="Arial"/>
                <a:sym typeface="Arial"/>
              </a:defRPr>
            </a:lvl1pPr>
            <a:lvl2pPr indent="0" lvl="1" marL="0" algn="r">
              <a:spcBef>
                <a:spcPts val="0"/>
              </a:spcBef>
              <a:spcAft>
                <a:spcPts val="0"/>
              </a:spcAft>
              <a:buNone/>
              <a:defRPr b="0" i="0" sz="1400" u="none" cap="none" strike="noStrike">
                <a:solidFill>
                  <a:schemeClr val="dk1"/>
                </a:solidFill>
                <a:latin typeface="Arial"/>
                <a:ea typeface="Arial"/>
                <a:cs typeface="Arial"/>
                <a:sym typeface="Arial"/>
              </a:defRPr>
            </a:lvl2pPr>
            <a:lvl3pPr indent="0" lvl="2" marL="0" algn="r">
              <a:spcBef>
                <a:spcPts val="0"/>
              </a:spcBef>
              <a:spcAft>
                <a:spcPts val="0"/>
              </a:spcAft>
              <a:buNone/>
              <a:defRPr b="0" i="0" sz="1400" u="none" cap="none" strike="noStrike">
                <a:solidFill>
                  <a:schemeClr val="dk1"/>
                </a:solidFill>
                <a:latin typeface="Arial"/>
                <a:ea typeface="Arial"/>
                <a:cs typeface="Arial"/>
                <a:sym typeface="Arial"/>
              </a:defRPr>
            </a:lvl3pPr>
            <a:lvl4pPr indent="0" lvl="3" marL="0" algn="r">
              <a:spcBef>
                <a:spcPts val="0"/>
              </a:spcBef>
              <a:spcAft>
                <a:spcPts val="0"/>
              </a:spcAft>
              <a:buNone/>
              <a:defRPr b="0" i="0" sz="1400" u="none" cap="none" strike="noStrike">
                <a:solidFill>
                  <a:schemeClr val="dk1"/>
                </a:solidFill>
                <a:latin typeface="Arial"/>
                <a:ea typeface="Arial"/>
                <a:cs typeface="Arial"/>
                <a:sym typeface="Arial"/>
              </a:defRPr>
            </a:lvl4pPr>
            <a:lvl5pPr indent="0" lvl="4" marL="0" algn="r">
              <a:spcBef>
                <a:spcPts val="0"/>
              </a:spcBef>
              <a:spcAft>
                <a:spcPts val="0"/>
              </a:spcAft>
              <a:buNone/>
              <a:defRPr b="0" i="0" sz="1400" u="none" cap="none" strike="noStrike">
                <a:solidFill>
                  <a:schemeClr val="dk1"/>
                </a:solidFill>
                <a:latin typeface="Arial"/>
                <a:ea typeface="Arial"/>
                <a:cs typeface="Arial"/>
                <a:sym typeface="Arial"/>
              </a:defRPr>
            </a:lvl5pPr>
            <a:lvl6pPr indent="0" lvl="5" marL="0" algn="r">
              <a:spcBef>
                <a:spcPts val="0"/>
              </a:spcBef>
              <a:spcAft>
                <a:spcPts val="0"/>
              </a:spcAft>
              <a:buNone/>
              <a:defRPr b="0" i="0" sz="1400" u="none" cap="none" strike="noStrike">
                <a:solidFill>
                  <a:schemeClr val="dk1"/>
                </a:solidFill>
                <a:latin typeface="Arial"/>
                <a:ea typeface="Arial"/>
                <a:cs typeface="Arial"/>
                <a:sym typeface="Arial"/>
              </a:defRPr>
            </a:lvl6pPr>
            <a:lvl7pPr indent="0" lvl="6" marL="0" algn="r">
              <a:spcBef>
                <a:spcPts val="0"/>
              </a:spcBef>
              <a:spcAft>
                <a:spcPts val="0"/>
              </a:spcAft>
              <a:buNone/>
              <a:defRPr b="0" i="0" sz="1400" u="none" cap="none" strike="noStrike">
                <a:solidFill>
                  <a:schemeClr val="dk1"/>
                </a:solidFill>
                <a:latin typeface="Arial"/>
                <a:ea typeface="Arial"/>
                <a:cs typeface="Arial"/>
                <a:sym typeface="Arial"/>
              </a:defRPr>
            </a:lvl7pPr>
            <a:lvl8pPr indent="0" lvl="7" marL="0" algn="r">
              <a:spcBef>
                <a:spcPts val="0"/>
              </a:spcBef>
              <a:spcAft>
                <a:spcPts val="0"/>
              </a:spcAft>
              <a:buNone/>
              <a:defRPr b="0" i="0" sz="1400" u="none" cap="none" strike="noStrike">
                <a:solidFill>
                  <a:schemeClr val="dk1"/>
                </a:solidFill>
                <a:latin typeface="Arial"/>
                <a:ea typeface="Arial"/>
                <a:cs typeface="Arial"/>
                <a:sym typeface="Arial"/>
              </a:defRPr>
            </a:lvl8pPr>
            <a:lvl9pPr indent="0" lvl="8" marL="0" algn="r">
              <a:spcBef>
                <a:spcPts val="0"/>
              </a:spcBef>
              <a:spcAft>
                <a:spcPts val="0"/>
              </a:spcAft>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4"/>
          <p:cNvSpPr txBox="1"/>
          <p:nvPr>
            <p:ph type="title"/>
          </p:nvPr>
        </p:nvSpPr>
        <p:spPr>
          <a:xfrm>
            <a:off x="342900" y="366713"/>
            <a:ext cx="6172200" cy="1524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9pPr>
          </a:lstStyle>
          <a:p/>
        </p:txBody>
      </p:sp>
      <p:sp>
        <p:nvSpPr>
          <p:cNvPr id="11" name="Google Shape;11;p14"/>
          <p:cNvSpPr txBox="1"/>
          <p:nvPr>
            <p:ph idx="1" type="body"/>
          </p:nvPr>
        </p:nvSpPr>
        <p:spPr>
          <a:xfrm>
            <a:off x="342900" y="2133600"/>
            <a:ext cx="6172200" cy="6034088"/>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2" name="Google Shape;12;p14"/>
          <p:cNvSpPr txBox="1"/>
          <p:nvPr>
            <p:ph idx="10" type="dt"/>
          </p:nvPr>
        </p:nvSpPr>
        <p:spPr>
          <a:xfrm>
            <a:off x="342900" y="8326438"/>
            <a:ext cx="1600200" cy="635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4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 name="Google Shape;13;p14"/>
          <p:cNvSpPr txBox="1"/>
          <p:nvPr>
            <p:ph idx="11" type="ftr"/>
          </p:nvPr>
        </p:nvSpPr>
        <p:spPr>
          <a:xfrm>
            <a:off x="2343150" y="8326438"/>
            <a:ext cx="2171700" cy="6350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0" i="0" sz="14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4" name="Google Shape;14;p14"/>
          <p:cNvSpPr txBox="1"/>
          <p:nvPr>
            <p:ph idx="12" type="sldNum"/>
          </p:nvPr>
        </p:nvSpPr>
        <p:spPr>
          <a:xfrm>
            <a:off x="4914900" y="8326438"/>
            <a:ext cx="1600200" cy="63500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b="0" i="0" sz="1400" u="none" cap="none" strike="noStrike">
                <a:solidFill>
                  <a:schemeClr val="dk1"/>
                </a:solidFill>
                <a:latin typeface="Arial"/>
                <a:ea typeface="Arial"/>
                <a:cs typeface="Arial"/>
                <a:sym typeface="Arial"/>
              </a:defRPr>
            </a:lvl1pPr>
            <a:lvl2pPr indent="0" lvl="1" marL="0" marR="0" rtl="0" algn="r">
              <a:spcBef>
                <a:spcPts val="0"/>
              </a:spcBef>
              <a:spcAft>
                <a:spcPts val="0"/>
              </a:spcAft>
              <a:buNone/>
              <a:defRPr b="0" i="0" sz="1400" u="none" cap="none" strike="noStrike">
                <a:solidFill>
                  <a:schemeClr val="dk1"/>
                </a:solidFill>
                <a:latin typeface="Arial"/>
                <a:ea typeface="Arial"/>
                <a:cs typeface="Arial"/>
                <a:sym typeface="Arial"/>
              </a:defRPr>
            </a:lvl2pPr>
            <a:lvl3pPr indent="0" lvl="2" marL="0" marR="0" rtl="0" algn="r">
              <a:spcBef>
                <a:spcPts val="0"/>
              </a:spcBef>
              <a:spcAft>
                <a:spcPts val="0"/>
              </a:spcAft>
              <a:buNone/>
              <a:defRPr b="0" i="0" sz="1400" u="none" cap="none" strike="noStrike">
                <a:solidFill>
                  <a:schemeClr val="dk1"/>
                </a:solidFill>
                <a:latin typeface="Arial"/>
                <a:ea typeface="Arial"/>
                <a:cs typeface="Arial"/>
                <a:sym typeface="Arial"/>
              </a:defRPr>
            </a:lvl3pPr>
            <a:lvl4pPr indent="0" lvl="3" marL="0" marR="0" rtl="0" algn="r">
              <a:spcBef>
                <a:spcPts val="0"/>
              </a:spcBef>
              <a:spcAft>
                <a:spcPts val="0"/>
              </a:spcAft>
              <a:buNone/>
              <a:defRPr b="0" i="0" sz="1400" u="none" cap="none" strike="noStrike">
                <a:solidFill>
                  <a:schemeClr val="dk1"/>
                </a:solidFill>
                <a:latin typeface="Arial"/>
                <a:ea typeface="Arial"/>
                <a:cs typeface="Arial"/>
                <a:sym typeface="Arial"/>
              </a:defRPr>
            </a:lvl4pPr>
            <a:lvl5pPr indent="0" lvl="4" marL="0" marR="0" rtl="0" algn="r">
              <a:spcBef>
                <a:spcPts val="0"/>
              </a:spcBef>
              <a:spcAft>
                <a:spcPts val="0"/>
              </a:spcAft>
              <a:buNone/>
              <a:defRPr b="0" i="0" sz="1400" u="none" cap="none" strike="noStrike">
                <a:solidFill>
                  <a:schemeClr val="dk1"/>
                </a:solidFill>
                <a:latin typeface="Arial"/>
                <a:ea typeface="Arial"/>
                <a:cs typeface="Arial"/>
                <a:sym typeface="Arial"/>
              </a:defRPr>
            </a:lvl5pPr>
            <a:lvl6pPr indent="0" lvl="5" marL="0" marR="0" rtl="0" algn="r">
              <a:spcBef>
                <a:spcPts val="0"/>
              </a:spcBef>
              <a:spcAft>
                <a:spcPts val="0"/>
              </a:spcAft>
              <a:buNone/>
              <a:defRPr b="0" i="0" sz="1400" u="none" cap="none" strike="noStrike">
                <a:solidFill>
                  <a:schemeClr val="dk1"/>
                </a:solidFill>
                <a:latin typeface="Arial"/>
                <a:ea typeface="Arial"/>
                <a:cs typeface="Arial"/>
                <a:sym typeface="Arial"/>
              </a:defRPr>
            </a:lvl6pPr>
            <a:lvl7pPr indent="0" lvl="6" marL="0" marR="0" rtl="0" algn="r">
              <a:spcBef>
                <a:spcPts val="0"/>
              </a:spcBef>
              <a:spcAft>
                <a:spcPts val="0"/>
              </a:spcAft>
              <a:buNone/>
              <a:defRPr b="0" i="0" sz="1400" u="none" cap="none" strike="noStrike">
                <a:solidFill>
                  <a:schemeClr val="dk1"/>
                </a:solidFill>
                <a:latin typeface="Arial"/>
                <a:ea typeface="Arial"/>
                <a:cs typeface="Arial"/>
                <a:sym typeface="Arial"/>
              </a:defRPr>
            </a:lvl7pPr>
            <a:lvl8pPr indent="0" lvl="7" marL="0" marR="0" rtl="0" algn="r">
              <a:spcBef>
                <a:spcPts val="0"/>
              </a:spcBef>
              <a:spcAft>
                <a:spcPts val="0"/>
              </a:spcAft>
              <a:buNone/>
              <a:defRPr b="0" i="0" sz="1400" u="none" cap="none" strike="noStrike">
                <a:solidFill>
                  <a:schemeClr val="dk1"/>
                </a:solidFill>
                <a:latin typeface="Arial"/>
                <a:ea typeface="Arial"/>
                <a:cs typeface="Arial"/>
                <a:sym typeface="Arial"/>
              </a:defRPr>
            </a:lvl8pPr>
            <a:lvl9pPr indent="0" lvl="8" marL="0" marR="0" rtl="0" algn="r">
              <a:spcBef>
                <a:spcPts val="0"/>
              </a:spcBef>
              <a:spcAft>
                <a:spcPts val="0"/>
              </a:spcAft>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3.jpg"/><Relationship Id="rId4" Type="http://schemas.openxmlformats.org/officeDocument/2006/relationships/image" Target="../media/image6.jpg"/><Relationship Id="rId5" Type="http://schemas.openxmlformats.org/officeDocument/2006/relationships/image" Target="../media/image1.png"/><Relationship Id="rId6"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hyperlink" Target="https://twitter.com/bbcpolitics?lang=en" TargetMode="External"/><Relationship Id="rId4" Type="http://schemas.openxmlformats.org/officeDocument/2006/relationships/hyperlink" Target="https://twitter.com/hashtag/ukpolitics?lang=en"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2.jpg"/><Relationship Id="rId4" Type="http://schemas.openxmlformats.org/officeDocument/2006/relationships/image" Target="../media/image3.jpg"/><Relationship Id="rId9" Type="http://schemas.openxmlformats.org/officeDocument/2006/relationships/image" Target="../media/image5.jpg"/><Relationship Id="rId5" Type="http://schemas.openxmlformats.org/officeDocument/2006/relationships/image" Target="../media/image11.jpg"/><Relationship Id="rId6" Type="http://schemas.openxmlformats.org/officeDocument/2006/relationships/image" Target="../media/image4.png"/><Relationship Id="rId7" Type="http://schemas.openxmlformats.org/officeDocument/2006/relationships/image" Target="../media/image9.jpg"/><Relationship Id="rId8" Type="http://schemas.openxmlformats.org/officeDocument/2006/relationships/image" Target="../media/image1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png"/><Relationship Id="rId4" Type="http://schemas.openxmlformats.org/officeDocument/2006/relationships/image" Target="../media/image14.png"/><Relationship Id="rId5" Type="http://schemas.openxmlformats.org/officeDocument/2006/relationships/image" Target="../media/image10.png"/><Relationship Id="rId6" Type="http://schemas.openxmlformats.org/officeDocument/2006/relationships/hyperlink" Target="https://www.hoddereducation.co.uk/Product/9781471890598.aspx"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s://www.youtube.com/watch?v=lRLRhDB-HxE" TargetMode="External"/><Relationship Id="rId4" Type="http://schemas.openxmlformats.org/officeDocument/2006/relationships/hyperlink" Target="https://hwb.gov.wales/api/storage/091b5861-2675-4232-8361-40563aa2074e/KS5-Find-Your-Way-resource.pdf" TargetMode="External"/><Relationship Id="rId5" Type="http://schemas.openxmlformats.org/officeDocument/2006/relationships/hyperlink" Target="https://www.youtube.com/watch?v=YhiK15cSFgM" TargetMode="External"/><Relationship Id="rId6" Type="http://schemas.openxmlformats.org/officeDocument/2006/relationships/hyperlink" Target="https://www.youtube.com/watch?v=pfxUnoBIpBU"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hyperlink" Target="http://europa.eu/"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hyperlink" Target="https://www.parliament.uk/about/how/laws/"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hyperlink" Target="https://www.parliament.uk/get-involved/vote-in-general-elections/referendums-held-in-the-uk/"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
          <p:cNvSpPr txBox="1"/>
          <p:nvPr>
            <p:ph type="ctrTitle"/>
          </p:nvPr>
        </p:nvSpPr>
        <p:spPr>
          <a:xfrm>
            <a:off x="611186" y="2411305"/>
            <a:ext cx="5829300" cy="1960563"/>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u="sng">
                <a:latin typeface="Calibri"/>
                <a:ea typeface="Calibri"/>
                <a:cs typeface="Calibri"/>
                <a:sym typeface="Calibri"/>
              </a:rPr>
              <a:t>A Level Politics (Edexcel)</a:t>
            </a:r>
            <a:br>
              <a:rPr lang="en-GB" u="sng">
                <a:latin typeface="Calibri"/>
                <a:ea typeface="Calibri"/>
                <a:cs typeface="Calibri"/>
                <a:sym typeface="Calibri"/>
              </a:rPr>
            </a:br>
            <a:r>
              <a:rPr lang="en-GB" u="sng">
                <a:latin typeface="Calibri"/>
                <a:ea typeface="Calibri"/>
                <a:cs typeface="Calibri"/>
                <a:sym typeface="Calibri"/>
              </a:rPr>
              <a:t>Pre-Course Learning</a:t>
            </a:r>
            <a:br>
              <a:rPr lang="en-GB">
                <a:latin typeface="Calibri"/>
                <a:ea typeface="Calibri"/>
                <a:cs typeface="Calibri"/>
                <a:sym typeface="Calibri"/>
              </a:rPr>
            </a:br>
            <a:endParaRPr u="sng">
              <a:latin typeface="Calibri"/>
              <a:ea typeface="Calibri"/>
              <a:cs typeface="Calibri"/>
              <a:sym typeface="Calibri"/>
            </a:endParaRPr>
          </a:p>
        </p:txBody>
      </p:sp>
      <p:pic>
        <p:nvPicPr>
          <p:cNvPr descr="99609-004-8106F47D" id="100" name="Google Shape;100;p1"/>
          <p:cNvPicPr preferRelativeResize="0"/>
          <p:nvPr/>
        </p:nvPicPr>
        <p:blipFill rotWithShape="1">
          <a:blip r:embed="rId3">
            <a:alphaModFix/>
          </a:blip>
          <a:srcRect b="0" l="0" r="0" t="0"/>
          <a:stretch/>
        </p:blipFill>
        <p:spPr>
          <a:xfrm>
            <a:off x="643536" y="4708015"/>
            <a:ext cx="2632075" cy="3844925"/>
          </a:xfrm>
          <a:prstGeom prst="rect">
            <a:avLst/>
          </a:prstGeom>
          <a:noFill/>
          <a:ln>
            <a:noFill/>
          </a:ln>
        </p:spPr>
      </p:pic>
      <p:pic>
        <p:nvPicPr>
          <p:cNvPr descr="no-10-downing-street" id="101" name="Google Shape;101;p1"/>
          <p:cNvPicPr preferRelativeResize="0"/>
          <p:nvPr/>
        </p:nvPicPr>
        <p:blipFill rotWithShape="1">
          <a:blip r:embed="rId4">
            <a:alphaModFix/>
          </a:blip>
          <a:srcRect b="0" l="0" r="0" t="0"/>
          <a:stretch/>
        </p:blipFill>
        <p:spPr>
          <a:xfrm>
            <a:off x="3582591" y="4708015"/>
            <a:ext cx="2632075" cy="3878773"/>
          </a:xfrm>
          <a:prstGeom prst="rect">
            <a:avLst/>
          </a:prstGeom>
          <a:noFill/>
          <a:ln>
            <a:noFill/>
          </a:ln>
        </p:spPr>
      </p:pic>
      <p:pic>
        <p:nvPicPr>
          <p:cNvPr id="102" name="Google Shape;102;p1"/>
          <p:cNvPicPr preferRelativeResize="0"/>
          <p:nvPr/>
        </p:nvPicPr>
        <p:blipFill rotWithShape="1">
          <a:blip r:embed="rId5">
            <a:alphaModFix/>
          </a:blip>
          <a:srcRect b="0" l="0" r="0" t="0"/>
          <a:stretch/>
        </p:blipFill>
        <p:spPr>
          <a:xfrm>
            <a:off x="2663190" y="546546"/>
            <a:ext cx="1725295" cy="357505"/>
          </a:xfrm>
          <a:prstGeom prst="rect">
            <a:avLst/>
          </a:prstGeom>
          <a:noFill/>
          <a:ln>
            <a:noFill/>
          </a:ln>
        </p:spPr>
      </p:pic>
      <p:pic>
        <p:nvPicPr>
          <p:cNvPr id="103" name="Google Shape;103;p1"/>
          <p:cNvPicPr preferRelativeResize="0"/>
          <p:nvPr/>
        </p:nvPicPr>
        <p:blipFill rotWithShape="1">
          <a:blip r:embed="rId6">
            <a:alphaModFix/>
          </a:blip>
          <a:srcRect b="0" l="0" r="0" t="0"/>
          <a:stretch/>
        </p:blipFill>
        <p:spPr>
          <a:xfrm>
            <a:off x="2430144" y="942745"/>
            <a:ext cx="2191385" cy="96583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10"/>
          <p:cNvSpPr/>
          <p:nvPr/>
        </p:nvSpPr>
        <p:spPr>
          <a:xfrm>
            <a:off x="115888" y="107950"/>
            <a:ext cx="6408737" cy="5543550"/>
          </a:xfrm>
          <a:prstGeom prst="roundRect">
            <a:avLst>
              <a:gd fmla="val 16667" name="adj"/>
            </a:avLst>
          </a:prstGeom>
          <a:solidFill>
            <a:schemeClr val="lt1"/>
          </a:solidFill>
          <a:ln cap="flat" cmpd="sng" w="254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0" i="0" lang="en-GB" sz="1400" u="sng" cap="none" strike="noStrike">
                <a:solidFill>
                  <a:schemeClr val="dk1"/>
                </a:solidFill>
                <a:latin typeface="Calibri"/>
                <a:ea typeface="Calibri"/>
                <a:cs typeface="Calibri"/>
                <a:sym typeface="Calibri"/>
              </a:rPr>
              <a:t>9. Political Parties</a:t>
            </a:r>
            <a:endParaRPr/>
          </a:p>
          <a:p>
            <a:pPr indent="0" lvl="0" marL="0" marR="0" rtl="0" algn="l">
              <a:spcBef>
                <a:spcPts val="0"/>
              </a:spcBef>
              <a:spcAft>
                <a:spcPts val="0"/>
              </a:spcAft>
              <a:buNone/>
            </a:pPr>
            <a:r>
              <a:t/>
            </a:r>
            <a:endParaRPr b="0" i="0" sz="1400" u="sng" cap="none" strike="noStrike">
              <a:solidFill>
                <a:schemeClr val="dk1"/>
              </a:solidFill>
              <a:latin typeface="Calibri"/>
              <a:ea typeface="Calibri"/>
              <a:cs typeface="Calibri"/>
              <a:sym typeface="Calibri"/>
            </a:endParaRPr>
          </a:p>
          <a:p>
            <a:pPr indent="-171450" lvl="0" marL="171450" marR="0" rtl="0" algn="l">
              <a:spcBef>
                <a:spcPts val="0"/>
              </a:spcBef>
              <a:spcAft>
                <a:spcPts val="0"/>
              </a:spcAft>
              <a:buClr>
                <a:schemeClr val="dk1"/>
              </a:buClr>
              <a:buSzPts val="1200"/>
              <a:buFont typeface="Arial"/>
              <a:buChar char="•"/>
            </a:pPr>
            <a:r>
              <a:rPr b="0" i="0" lang="en-GB" sz="1200" u="none" cap="none" strike="noStrike">
                <a:solidFill>
                  <a:schemeClr val="dk1"/>
                </a:solidFill>
                <a:latin typeface="Calibri"/>
                <a:ea typeface="Calibri"/>
                <a:cs typeface="Calibri"/>
                <a:sym typeface="Calibri"/>
              </a:rPr>
              <a:t>Read page 24-25 in the booklet.</a:t>
            </a:r>
            <a:endParaRPr/>
          </a:p>
          <a:p>
            <a:pPr indent="-171450" lvl="0" marL="171450" marR="0" rtl="0" algn="l">
              <a:spcBef>
                <a:spcPts val="0"/>
              </a:spcBef>
              <a:spcAft>
                <a:spcPts val="0"/>
              </a:spcAft>
              <a:buClr>
                <a:schemeClr val="dk1"/>
              </a:buClr>
              <a:buSzPts val="1200"/>
              <a:buFont typeface="Arial"/>
              <a:buChar char="•"/>
            </a:pPr>
            <a:r>
              <a:rPr b="0" i="0" lang="en-GB" sz="1200" u="none" cap="none" strike="noStrike">
                <a:solidFill>
                  <a:schemeClr val="dk1"/>
                </a:solidFill>
                <a:latin typeface="Calibri"/>
                <a:ea typeface="Calibri"/>
                <a:cs typeface="Calibri"/>
                <a:sym typeface="Calibri"/>
              </a:rPr>
              <a:t>Write a definition for the following words/topics:</a:t>
            </a:r>
            <a:endParaRPr/>
          </a:p>
          <a:p>
            <a:pPr indent="-107950" lvl="0" marL="171450" marR="0" rtl="0" algn="l">
              <a:spcBef>
                <a:spcPts val="0"/>
              </a:spcBef>
              <a:spcAft>
                <a:spcPts val="0"/>
              </a:spcAft>
              <a:buClr>
                <a:schemeClr val="lt1"/>
              </a:buClr>
              <a:buSzPts val="1000"/>
              <a:buFont typeface="Arial"/>
              <a:buNone/>
            </a:pPr>
            <a:r>
              <a:t/>
            </a:r>
            <a:endParaRPr b="0" i="0" sz="1000" u="none" cap="none" strike="noStrike">
              <a:solidFill>
                <a:schemeClr val="dk1"/>
              </a:solidFill>
              <a:latin typeface="Calibri"/>
              <a:ea typeface="Calibri"/>
              <a:cs typeface="Calibri"/>
              <a:sym typeface="Calibri"/>
            </a:endParaRPr>
          </a:p>
          <a:p>
            <a:pPr indent="-171450" lvl="1" marL="628650" marR="0" rtl="0" algn="l">
              <a:spcBef>
                <a:spcPts val="0"/>
              </a:spcBef>
              <a:spcAft>
                <a:spcPts val="0"/>
              </a:spcAft>
              <a:buClr>
                <a:schemeClr val="dk1"/>
              </a:buClr>
              <a:buSzPts val="1200"/>
              <a:buFont typeface="Noto Sans Symbols"/>
              <a:buChar char="❖"/>
            </a:pPr>
            <a:r>
              <a:rPr b="0" i="0" lang="en-GB" sz="1200" u="none" cap="none" strike="noStrike">
                <a:solidFill>
                  <a:schemeClr val="dk1"/>
                </a:solidFill>
                <a:latin typeface="Calibri"/>
                <a:ea typeface="Calibri"/>
                <a:cs typeface="Calibri"/>
                <a:sym typeface="Calibri"/>
              </a:rPr>
              <a:t>Political Party</a:t>
            </a:r>
            <a:endParaRPr/>
          </a:p>
          <a:p>
            <a:pPr indent="-171450" lvl="1" marL="628650" marR="0" rtl="0" algn="l">
              <a:spcBef>
                <a:spcPts val="0"/>
              </a:spcBef>
              <a:spcAft>
                <a:spcPts val="0"/>
              </a:spcAft>
              <a:buClr>
                <a:schemeClr val="dk1"/>
              </a:buClr>
              <a:buSzPts val="1200"/>
              <a:buFont typeface="Noto Sans Symbols"/>
              <a:buChar char="❖"/>
            </a:pPr>
            <a:r>
              <a:rPr b="0" i="0" lang="en-GB" sz="1200" u="none" cap="none" strike="noStrike">
                <a:solidFill>
                  <a:schemeClr val="dk1"/>
                </a:solidFill>
                <a:latin typeface="Calibri"/>
                <a:ea typeface="Calibri"/>
                <a:cs typeface="Calibri"/>
                <a:sym typeface="Calibri"/>
              </a:rPr>
              <a:t>Coalition government</a:t>
            </a:r>
            <a:endParaRPr/>
          </a:p>
          <a:p>
            <a:pPr indent="-171450" lvl="1" marL="628650" marR="0" rtl="0" algn="l">
              <a:spcBef>
                <a:spcPts val="0"/>
              </a:spcBef>
              <a:spcAft>
                <a:spcPts val="0"/>
              </a:spcAft>
              <a:buClr>
                <a:schemeClr val="dk1"/>
              </a:buClr>
              <a:buSzPts val="1200"/>
              <a:buFont typeface="Noto Sans Symbols"/>
              <a:buChar char="❖"/>
            </a:pPr>
            <a:r>
              <a:rPr b="0" i="0" lang="en-GB" sz="1200" u="none" cap="none" strike="noStrike">
                <a:solidFill>
                  <a:schemeClr val="dk1"/>
                </a:solidFill>
                <a:latin typeface="Calibri"/>
                <a:ea typeface="Calibri"/>
                <a:cs typeface="Calibri"/>
                <a:sym typeface="Calibri"/>
              </a:rPr>
              <a:t>Majority</a:t>
            </a:r>
            <a:endParaRPr/>
          </a:p>
          <a:p>
            <a:pPr indent="-171450" lvl="1" marL="628650" marR="0" rtl="0" algn="l">
              <a:spcBef>
                <a:spcPts val="0"/>
              </a:spcBef>
              <a:spcAft>
                <a:spcPts val="0"/>
              </a:spcAft>
              <a:buClr>
                <a:schemeClr val="dk1"/>
              </a:buClr>
              <a:buSzPts val="1200"/>
              <a:buFont typeface="Noto Sans Symbols"/>
              <a:buChar char="❖"/>
            </a:pPr>
            <a:r>
              <a:rPr b="0" i="0" lang="en-GB" sz="1200" u="none" cap="none" strike="noStrike">
                <a:solidFill>
                  <a:schemeClr val="dk1"/>
                </a:solidFill>
                <a:latin typeface="Calibri"/>
                <a:ea typeface="Calibri"/>
                <a:cs typeface="Calibri"/>
                <a:sym typeface="Calibri"/>
              </a:rPr>
              <a:t>Functions of political parties</a:t>
            </a:r>
            <a:endParaRPr/>
          </a:p>
          <a:p>
            <a:pPr indent="-171450" lvl="1" marL="628650" marR="0" rtl="0" algn="l">
              <a:spcBef>
                <a:spcPts val="0"/>
              </a:spcBef>
              <a:spcAft>
                <a:spcPts val="0"/>
              </a:spcAft>
              <a:buClr>
                <a:schemeClr val="dk1"/>
              </a:buClr>
              <a:buSzPts val="1200"/>
              <a:buFont typeface="Noto Sans Symbols"/>
              <a:buChar char="❖"/>
            </a:pPr>
            <a:r>
              <a:rPr b="0" i="0" lang="en-GB" sz="1200" u="none" cap="none" strike="noStrike">
                <a:solidFill>
                  <a:schemeClr val="dk1"/>
                </a:solidFill>
                <a:latin typeface="Calibri"/>
                <a:ea typeface="Calibri"/>
                <a:cs typeface="Calibri"/>
                <a:sym typeface="Calibri"/>
              </a:rPr>
              <a:t>Party Whips</a:t>
            </a:r>
            <a:endParaRPr/>
          </a:p>
          <a:p>
            <a:pPr indent="-171450" lvl="1" marL="628650" marR="0" rtl="0" algn="l">
              <a:spcBef>
                <a:spcPts val="0"/>
              </a:spcBef>
              <a:spcAft>
                <a:spcPts val="0"/>
              </a:spcAft>
              <a:buClr>
                <a:schemeClr val="dk1"/>
              </a:buClr>
              <a:buSzPts val="1200"/>
              <a:buFont typeface="Noto Sans Symbols"/>
              <a:buChar char="❖"/>
            </a:pPr>
            <a:r>
              <a:rPr b="0" i="0" lang="en-GB" sz="1200" u="none" cap="none" strike="noStrike">
                <a:solidFill>
                  <a:schemeClr val="dk1"/>
                </a:solidFill>
                <a:latin typeface="Calibri"/>
                <a:ea typeface="Calibri"/>
                <a:cs typeface="Calibri"/>
                <a:sym typeface="Calibri"/>
              </a:rPr>
              <a:t>Party Rebels</a:t>
            </a:r>
            <a:endParaRPr/>
          </a:p>
          <a:p>
            <a:pPr indent="-171450" lvl="1" marL="628650" marR="0" rtl="0" algn="l">
              <a:spcBef>
                <a:spcPts val="0"/>
              </a:spcBef>
              <a:spcAft>
                <a:spcPts val="0"/>
              </a:spcAft>
              <a:buClr>
                <a:schemeClr val="dk1"/>
              </a:buClr>
              <a:buSzPts val="1200"/>
              <a:buFont typeface="Noto Sans Symbols"/>
              <a:buChar char="❖"/>
            </a:pPr>
            <a:r>
              <a:rPr b="0" i="0" lang="en-GB" sz="1200" u="none" cap="none" strike="noStrike">
                <a:solidFill>
                  <a:schemeClr val="dk1"/>
                </a:solidFill>
                <a:latin typeface="Calibri"/>
                <a:ea typeface="Calibri"/>
                <a:cs typeface="Calibri"/>
                <a:sym typeface="Calibri"/>
              </a:rPr>
              <a:t>‘withdrawing the whip’</a:t>
            </a:r>
            <a:endParaRPr/>
          </a:p>
          <a:p>
            <a:pPr indent="-107950" lvl="0" marL="171450" marR="0" rtl="0" algn="l">
              <a:spcBef>
                <a:spcPts val="0"/>
              </a:spcBef>
              <a:spcAft>
                <a:spcPts val="0"/>
              </a:spcAft>
              <a:buClr>
                <a:schemeClr val="lt1"/>
              </a:buClr>
              <a:buSzPts val="1000"/>
              <a:buFont typeface="Arial"/>
              <a:buNone/>
            </a:pPr>
            <a:r>
              <a:t/>
            </a:r>
            <a:endParaRPr b="0" i="0" sz="1000" u="none" cap="none" strike="noStrike">
              <a:solidFill>
                <a:schemeClr val="dk1"/>
              </a:solidFill>
              <a:latin typeface="Calibri"/>
              <a:ea typeface="Calibri"/>
              <a:cs typeface="Calibri"/>
              <a:sym typeface="Calibri"/>
            </a:endParaRPr>
          </a:p>
          <a:p>
            <a:pPr indent="-171450" lvl="0" marL="171450" marR="0" rtl="0" algn="l">
              <a:spcBef>
                <a:spcPts val="0"/>
              </a:spcBef>
              <a:spcAft>
                <a:spcPts val="0"/>
              </a:spcAft>
              <a:buClr>
                <a:schemeClr val="dk1"/>
              </a:buClr>
              <a:buSzPts val="1200"/>
              <a:buFont typeface="Arial"/>
              <a:buChar char="•"/>
            </a:pPr>
            <a:r>
              <a:rPr b="0" i="0" lang="en-GB" sz="1200" u="none" cap="none" strike="noStrike">
                <a:solidFill>
                  <a:schemeClr val="dk1"/>
                </a:solidFill>
                <a:latin typeface="Calibri"/>
                <a:ea typeface="Calibri"/>
                <a:cs typeface="Calibri"/>
                <a:sym typeface="Calibri"/>
              </a:rPr>
              <a:t>Which political party currently governs this country?</a:t>
            </a:r>
            <a:endParaRPr/>
          </a:p>
          <a:p>
            <a:pPr indent="-171450" lvl="0" marL="171450" marR="0" rtl="0" algn="l">
              <a:spcBef>
                <a:spcPts val="0"/>
              </a:spcBef>
              <a:spcAft>
                <a:spcPts val="0"/>
              </a:spcAft>
              <a:buClr>
                <a:schemeClr val="dk1"/>
              </a:buClr>
              <a:buSzPts val="1200"/>
              <a:buFont typeface="Arial"/>
              <a:buChar char="•"/>
            </a:pPr>
            <a:r>
              <a:rPr b="0" i="0" lang="en-GB" sz="1200" u="none" cap="none" strike="noStrike">
                <a:solidFill>
                  <a:schemeClr val="dk1"/>
                </a:solidFill>
                <a:latin typeface="Calibri"/>
                <a:ea typeface="Calibri"/>
                <a:cs typeface="Calibri"/>
                <a:sym typeface="Calibri"/>
              </a:rPr>
              <a:t>How many seats (or MPs) do the three main parties each have in the House of Commons?</a:t>
            </a:r>
            <a:endParaRPr/>
          </a:p>
          <a:p>
            <a:pPr indent="-171450" lvl="0" marL="171450" marR="0" rtl="0" algn="l">
              <a:spcBef>
                <a:spcPts val="0"/>
              </a:spcBef>
              <a:spcAft>
                <a:spcPts val="0"/>
              </a:spcAft>
              <a:buClr>
                <a:schemeClr val="dk1"/>
              </a:buClr>
              <a:buSzPts val="1200"/>
              <a:buFont typeface="Arial"/>
              <a:buChar char="•"/>
            </a:pPr>
            <a:r>
              <a:rPr b="0" i="0" lang="en-GB" sz="1200" u="none" cap="none" strike="noStrike">
                <a:solidFill>
                  <a:schemeClr val="dk1"/>
                </a:solidFill>
                <a:latin typeface="Calibri"/>
                <a:ea typeface="Calibri"/>
                <a:cs typeface="Calibri"/>
                <a:sym typeface="Calibri"/>
              </a:rPr>
              <a:t>Research the main political position of the three main political parties in the following areas:</a:t>
            </a:r>
            <a:endParaRPr/>
          </a:p>
          <a:p>
            <a:pPr indent="-171450" lvl="1" marL="628650" marR="0" rtl="0" algn="l">
              <a:spcBef>
                <a:spcPts val="0"/>
              </a:spcBef>
              <a:spcAft>
                <a:spcPts val="0"/>
              </a:spcAft>
              <a:buClr>
                <a:schemeClr val="dk1"/>
              </a:buClr>
              <a:buSzPts val="1200"/>
              <a:buFont typeface="Noto Sans Symbols"/>
              <a:buChar char="❖"/>
            </a:pPr>
            <a:r>
              <a:rPr b="0" i="0" lang="en-GB" sz="1200" u="none" cap="none" strike="noStrike">
                <a:solidFill>
                  <a:schemeClr val="dk1"/>
                </a:solidFill>
                <a:latin typeface="Calibri"/>
                <a:ea typeface="Calibri"/>
                <a:cs typeface="Calibri"/>
                <a:sym typeface="Calibri"/>
              </a:rPr>
              <a:t>Immigration</a:t>
            </a:r>
            <a:endParaRPr/>
          </a:p>
          <a:p>
            <a:pPr indent="-171450" lvl="1" marL="628650" marR="0" rtl="0" algn="l">
              <a:spcBef>
                <a:spcPts val="0"/>
              </a:spcBef>
              <a:spcAft>
                <a:spcPts val="0"/>
              </a:spcAft>
              <a:buClr>
                <a:schemeClr val="dk1"/>
              </a:buClr>
              <a:buSzPts val="1200"/>
              <a:buFont typeface="Noto Sans Symbols"/>
              <a:buChar char="❖"/>
            </a:pPr>
            <a:r>
              <a:rPr b="0" i="0" lang="en-GB" sz="1200" u="none" cap="none" strike="noStrike">
                <a:solidFill>
                  <a:schemeClr val="dk1"/>
                </a:solidFill>
                <a:latin typeface="Calibri"/>
                <a:ea typeface="Calibri"/>
                <a:cs typeface="Calibri"/>
                <a:sym typeface="Calibri"/>
              </a:rPr>
              <a:t>Taxes and the Economy</a:t>
            </a:r>
            <a:endParaRPr/>
          </a:p>
          <a:p>
            <a:pPr indent="-171450" lvl="1" marL="628650" marR="0" rtl="0" algn="l">
              <a:spcBef>
                <a:spcPts val="0"/>
              </a:spcBef>
              <a:spcAft>
                <a:spcPts val="0"/>
              </a:spcAft>
              <a:buClr>
                <a:schemeClr val="dk1"/>
              </a:buClr>
              <a:buSzPts val="1200"/>
              <a:buFont typeface="Noto Sans Symbols"/>
              <a:buChar char="❖"/>
            </a:pPr>
            <a:r>
              <a:rPr b="0" i="0" lang="en-GB" sz="1200" u="none" cap="none" strike="noStrike">
                <a:solidFill>
                  <a:schemeClr val="dk1"/>
                </a:solidFill>
                <a:latin typeface="Calibri"/>
                <a:ea typeface="Calibri"/>
                <a:cs typeface="Calibri"/>
                <a:sym typeface="Calibri"/>
              </a:rPr>
              <a:t>The NHS</a:t>
            </a:r>
            <a:endParaRPr/>
          </a:p>
          <a:p>
            <a:pPr indent="-171450" lvl="1" marL="628650" marR="0" rtl="0" algn="l">
              <a:spcBef>
                <a:spcPts val="0"/>
              </a:spcBef>
              <a:spcAft>
                <a:spcPts val="0"/>
              </a:spcAft>
              <a:buClr>
                <a:schemeClr val="dk1"/>
              </a:buClr>
              <a:buSzPts val="1200"/>
              <a:buFont typeface="Noto Sans Symbols"/>
              <a:buChar char="❖"/>
            </a:pPr>
            <a:r>
              <a:rPr b="0" i="0" lang="en-GB" sz="1200" u="none" cap="none" strike="noStrike">
                <a:solidFill>
                  <a:schemeClr val="dk1"/>
                </a:solidFill>
                <a:latin typeface="Calibri"/>
                <a:ea typeface="Calibri"/>
                <a:cs typeface="Calibri"/>
                <a:sym typeface="Calibri"/>
              </a:rPr>
              <a:t>Security, defence and foreign affairs</a:t>
            </a:r>
            <a:endParaRPr/>
          </a:p>
          <a:p>
            <a:pPr indent="-171450" lvl="1" marL="628650" marR="0" rtl="0" algn="l">
              <a:spcBef>
                <a:spcPts val="0"/>
              </a:spcBef>
              <a:spcAft>
                <a:spcPts val="0"/>
              </a:spcAft>
              <a:buClr>
                <a:schemeClr val="dk1"/>
              </a:buClr>
              <a:buSzPts val="1200"/>
              <a:buFont typeface="Noto Sans Symbols"/>
              <a:buChar char="❖"/>
            </a:pPr>
            <a:r>
              <a:rPr b="0" i="0" lang="en-GB" sz="1200" u="none" cap="none" strike="noStrike">
                <a:solidFill>
                  <a:schemeClr val="dk1"/>
                </a:solidFill>
                <a:latin typeface="Calibri"/>
                <a:ea typeface="Calibri"/>
                <a:cs typeface="Calibri"/>
                <a:sym typeface="Calibri"/>
              </a:rPr>
              <a:t>Jobs</a:t>
            </a:r>
            <a:endParaRPr/>
          </a:p>
          <a:p>
            <a:pPr indent="-171450" lvl="1" marL="628650" marR="0" rtl="0" algn="l">
              <a:spcBef>
                <a:spcPts val="0"/>
              </a:spcBef>
              <a:spcAft>
                <a:spcPts val="0"/>
              </a:spcAft>
              <a:buClr>
                <a:schemeClr val="dk1"/>
              </a:buClr>
              <a:buSzPts val="1200"/>
              <a:buFont typeface="Noto Sans Symbols"/>
              <a:buChar char="❖"/>
            </a:pPr>
            <a:r>
              <a:rPr b="0" i="0" lang="en-GB" sz="1200" u="none" cap="none" strike="noStrike">
                <a:solidFill>
                  <a:schemeClr val="dk1"/>
                </a:solidFill>
                <a:latin typeface="Calibri"/>
                <a:ea typeface="Calibri"/>
                <a:cs typeface="Calibri"/>
                <a:sym typeface="Calibri"/>
              </a:rPr>
              <a:t>Education</a:t>
            </a:r>
            <a:endParaRPr/>
          </a:p>
          <a:p>
            <a:pPr indent="-171450" lvl="1" marL="628650" marR="0" rtl="0" algn="l">
              <a:spcBef>
                <a:spcPts val="0"/>
              </a:spcBef>
              <a:spcAft>
                <a:spcPts val="0"/>
              </a:spcAft>
              <a:buClr>
                <a:schemeClr val="dk1"/>
              </a:buClr>
              <a:buSzPts val="1200"/>
              <a:buFont typeface="Noto Sans Symbols"/>
              <a:buChar char="❖"/>
            </a:pPr>
            <a:r>
              <a:rPr b="0" i="0" lang="en-GB" sz="1200" u="none" cap="none" strike="noStrike">
                <a:solidFill>
                  <a:schemeClr val="dk1"/>
                </a:solidFill>
                <a:latin typeface="Calibri"/>
                <a:ea typeface="Calibri"/>
                <a:cs typeface="Calibri"/>
                <a:sym typeface="Calibri"/>
              </a:rPr>
              <a:t>Law and Order</a:t>
            </a:r>
            <a:endParaRPr/>
          </a:p>
          <a:p>
            <a:pPr indent="-171450" lvl="1" marL="628650" marR="0" rtl="0" algn="l">
              <a:spcBef>
                <a:spcPts val="0"/>
              </a:spcBef>
              <a:spcAft>
                <a:spcPts val="0"/>
              </a:spcAft>
              <a:buClr>
                <a:schemeClr val="dk1"/>
              </a:buClr>
              <a:buSzPts val="1200"/>
              <a:buFont typeface="Noto Sans Symbols"/>
              <a:buChar char="❖"/>
            </a:pPr>
            <a:r>
              <a:rPr b="0" i="0" lang="en-GB" sz="1200" u="none" cap="none" strike="noStrike">
                <a:solidFill>
                  <a:schemeClr val="dk1"/>
                </a:solidFill>
                <a:latin typeface="Calibri"/>
                <a:ea typeface="Calibri"/>
                <a:cs typeface="Calibri"/>
                <a:sym typeface="Calibri"/>
              </a:rPr>
              <a:t>Benefits/ Poverty</a:t>
            </a:r>
            <a:endParaRPr/>
          </a:p>
          <a:p>
            <a:pPr indent="-171450" lvl="0" marL="171450" marR="0" rtl="0" algn="l">
              <a:spcBef>
                <a:spcPts val="0"/>
              </a:spcBef>
              <a:spcAft>
                <a:spcPts val="0"/>
              </a:spcAft>
              <a:buClr>
                <a:schemeClr val="dk1"/>
              </a:buClr>
              <a:buSzPts val="1200"/>
              <a:buFont typeface="Arial"/>
              <a:buChar char="•"/>
            </a:pPr>
            <a:r>
              <a:rPr b="0" i="0" lang="en-GB" sz="1200" u="none" cap="none" strike="noStrike">
                <a:solidFill>
                  <a:schemeClr val="dk1"/>
                </a:solidFill>
                <a:latin typeface="Calibri"/>
                <a:ea typeface="Calibri"/>
                <a:cs typeface="Calibri"/>
                <a:sym typeface="Calibri"/>
              </a:rPr>
              <a:t>Who would you vote for and why&gt;</a:t>
            </a:r>
            <a:endParaRPr/>
          </a:p>
          <a:p>
            <a:pPr indent="0" lvl="0" marL="0" marR="0" rtl="0" algn="l">
              <a:spcBef>
                <a:spcPts val="0"/>
              </a:spcBef>
              <a:spcAft>
                <a:spcPts val="0"/>
              </a:spcAft>
              <a:buNone/>
            </a:pPr>
            <a:r>
              <a:t/>
            </a:r>
            <a:endParaRPr b="0" i="0" sz="1400" u="sng" cap="none" strike="noStrike">
              <a:solidFill>
                <a:schemeClr val="dk1"/>
              </a:solidFill>
              <a:latin typeface="Calibri"/>
              <a:ea typeface="Calibri"/>
              <a:cs typeface="Calibri"/>
              <a:sym typeface="Calibri"/>
            </a:endParaRPr>
          </a:p>
          <a:p>
            <a:pPr indent="0" lvl="0" marL="0" marR="0" rtl="0" algn="ctr">
              <a:spcBef>
                <a:spcPts val="0"/>
              </a:spcBef>
              <a:spcAft>
                <a:spcPts val="0"/>
              </a:spcAft>
              <a:buNone/>
            </a:pPr>
            <a:r>
              <a:t/>
            </a:r>
            <a:endParaRPr b="0" i="0" sz="1000" u="sng" cap="none" strike="noStrike">
              <a:solidFill>
                <a:schemeClr val="dk1"/>
              </a:solidFill>
              <a:latin typeface="Calibri"/>
              <a:ea typeface="Calibri"/>
              <a:cs typeface="Calibri"/>
              <a:sym typeface="Calibri"/>
            </a:endParaRPr>
          </a:p>
          <a:p>
            <a:pPr indent="-95250" lvl="1" marL="628650" marR="0" rtl="0" algn="l">
              <a:spcBef>
                <a:spcPts val="0"/>
              </a:spcBef>
              <a:spcAft>
                <a:spcPts val="0"/>
              </a:spcAft>
              <a:buClr>
                <a:schemeClr val="lt1"/>
              </a:buClr>
              <a:buSzPts val="1200"/>
              <a:buFont typeface="Noto Sans Symbols"/>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95250" lvl="0" marL="171450" marR="0" rtl="0" algn="l">
              <a:spcBef>
                <a:spcPts val="0"/>
              </a:spcBef>
              <a:spcAft>
                <a:spcPts val="0"/>
              </a:spcAft>
              <a:buClr>
                <a:schemeClr val="lt1"/>
              </a:buClr>
              <a:buSzPts val="1200"/>
              <a:buFont typeface="Arial"/>
              <a:buNone/>
            </a:pPr>
            <a:r>
              <a:t/>
            </a:r>
            <a:endParaRPr b="0" i="0" sz="1200" u="none" cap="none" strike="noStrike">
              <a:solidFill>
                <a:schemeClr val="dk1"/>
              </a:solidFill>
              <a:latin typeface="Calibri"/>
              <a:ea typeface="Calibri"/>
              <a:cs typeface="Calibri"/>
              <a:sym typeface="Calibri"/>
            </a:endParaRPr>
          </a:p>
        </p:txBody>
      </p:sp>
      <p:sp>
        <p:nvSpPr>
          <p:cNvPr id="187" name="Google Shape;187;p10"/>
          <p:cNvSpPr/>
          <p:nvPr/>
        </p:nvSpPr>
        <p:spPr>
          <a:xfrm>
            <a:off x="115888" y="5795963"/>
            <a:ext cx="6408737" cy="3168650"/>
          </a:xfrm>
          <a:prstGeom prst="roundRect">
            <a:avLst>
              <a:gd fmla="val 16667" name="adj"/>
            </a:avLst>
          </a:prstGeom>
          <a:solidFill>
            <a:schemeClr val="lt1"/>
          </a:solidFill>
          <a:ln cap="flat" cmpd="sng" w="254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0" i="0" lang="en-GB" sz="1400" u="sng" cap="none" strike="noStrike">
                <a:solidFill>
                  <a:schemeClr val="dk1"/>
                </a:solidFill>
                <a:latin typeface="Calibri"/>
                <a:ea typeface="Calibri"/>
                <a:cs typeface="Calibri"/>
                <a:sym typeface="Calibri"/>
              </a:rPr>
              <a:t>10. Pressure Groups</a:t>
            </a:r>
            <a:endParaRPr/>
          </a:p>
          <a:p>
            <a:pPr indent="0" lvl="0" marL="0" marR="0" rtl="0" algn="l">
              <a:spcBef>
                <a:spcPts val="0"/>
              </a:spcBef>
              <a:spcAft>
                <a:spcPts val="0"/>
              </a:spcAft>
              <a:buNone/>
            </a:pPr>
            <a:r>
              <a:t/>
            </a:r>
            <a:endParaRPr b="0" i="0" sz="1400" u="sng" cap="none" strike="noStrike">
              <a:solidFill>
                <a:schemeClr val="dk1"/>
              </a:solidFill>
              <a:latin typeface="Calibri"/>
              <a:ea typeface="Calibri"/>
              <a:cs typeface="Calibri"/>
              <a:sym typeface="Calibri"/>
            </a:endParaRPr>
          </a:p>
          <a:p>
            <a:pPr indent="-171450" lvl="0" marL="171450" marR="0" rtl="0" algn="l">
              <a:spcBef>
                <a:spcPts val="0"/>
              </a:spcBef>
              <a:spcAft>
                <a:spcPts val="0"/>
              </a:spcAft>
              <a:buClr>
                <a:schemeClr val="dk1"/>
              </a:buClr>
              <a:buSzPts val="1200"/>
              <a:buFont typeface="Arial"/>
              <a:buChar char="•"/>
            </a:pPr>
            <a:r>
              <a:rPr b="0" i="0" lang="en-GB" sz="1200" u="none" cap="none" strike="noStrike">
                <a:solidFill>
                  <a:schemeClr val="dk1"/>
                </a:solidFill>
                <a:latin typeface="Calibri"/>
                <a:ea typeface="Calibri"/>
                <a:cs typeface="Calibri"/>
                <a:sym typeface="Calibri"/>
              </a:rPr>
              <a:t>Read page 26-27 in the booklet.</a:t>
            </a:r>
            <a:endParaRPr/>
          </a:p>
          <a:p>
            <a:pPr indent="-171450" lvl="0" marL="171450" marR="0" rtl="0" algn="l">
              <a:spcBef>
                <a:spcPts val="0"/>
              </a:spcBef>
              <a:spcAft>
                <a:spcPts val="0"/>
              </a:spcAft>
              <a:buClr>
                <a:schemeClr val="dk1"/>
              </a:buClr>
              <a:buSzPts val="1200"/>
              <a:buFont typeface="Arial"/>
              <a:buChar char="•"/>
            </a:pPr>
            <a:r>
              <a:rPr b="0" i="0" lang="en-GB" sz="1200" u="none" cap="none" strike="noStrike">
                <a:solidFill>
                  <a:schemeClr val="dk1"/>
                </a:solidFill>
                <a:latin typeface="Calibri"/>
                <a:ea typeface="Calibri"/>
                <a:cs typeface="Calibri"/>
                <a:sym typeface="Calibri"/>
              </a:rPr>
              <a:t>Write a definition for the following words/topics:</a:t>
            </a:r>
            <a:endParaRPr/>
          </a:p>
          <a:p>
            <a:pPr indent="-107950" lvl="0" marL="171450" marR="0" rtl="0" algn="l">
              <a:spcBef>
                <a:spcPts val="0"/>
              </a:spcBef>
              <a:spcAft>
                <a:spcPts val="0"/>
              </a:spcAft>
              <a:buClr>
                <a:schemeClr val="lt1"/>
              </a:buClr>
              <a:buSzPts val="1000"/>
              <a:buFont typeface="Arial"/>
              <a:buNone/>
            </a:pPr>
            <a:r>
              <a:t/>
            </a:r>
            <a:endParaRPr b="0" i="0" sz="1000" u="none" cap="none" strike="noStrike">
              <a:solidFill>
                <a:schemeClr val="dk1"/>
              </a:solidFill>
              <a:latin typeface="Calibri"/>
              <a:ea typeface="Calibri"/>
              <a:cs typeface="Calibri"/>
              <a:sym typeface="Calibri"/>
            </a:endParaRPr>
          </a:p>
          <a:p>
            <a:pPr indent="-171450" lvl="1" marL="628650" marR="0" rtl="0" algn="l">
              <a:spcBef>
                <a:spcPts val="0"/>
              </a:spcBef>
              <a:spcAft>
                <a:spcPts val="0"/>
              </a:spcAft>
              <a:buClr>
                <a:schemeClr val="dk1"/>
              </a:buClr>
              <a:buSzPts val="1200"/>
              <a:buFont typeface="Noto Sans Symbols"/>
              <a:buChar char="❖"/>
            </a:pPr>
            <a:r>
              <a:rPr b="0" i="0" lang="en-GB" sz="1200" u="none" cap="none" strike="noStrike">
                <a:solidFill>
                  <a:schemeClr val="dk1"/>
                </a:solidFill>
                <a:latin typeface="Calibri"/>
                <a:ea typeface="Calibri"/>
                <a:cs typeface="Calibri"/>
                <a:sym typeface="Calibri"/>
              </a:rPr>
              <a:t>Pressure Group</a:t>
            </a:r>
            <a:endParaRPr/>
          </a:p>
          <a:p>
            <a:pPr indent="-171450" lvl="1" marL="628650" marR="0" rtl="0" algn="l">
              <a:spcBef>
                <a:spcPts val="0"/>
              </a:spcBef>
              <a:spcAft>
                <a:spcPts val="0"/>
              </a:spcAft>
              <a:buClr>
                <a:schemeClr val="dk1"/>
              </a:buClr>
              <a:buSzPts val="1200"/>
              <a:buFont typeface="Noto Sans Symbols"/>
              <a:buChar char="❖"/>
            </a:pPr>
            <a:r>
              <a:rPr b="0" i="0" lang="en-GB" sz="1200" u="none" cap="none" strike="noStrike">
                <a:solidFill>
                  <a:schemeClr val="dk1"/>
                </a:solidFill>
                <a:latin typeface="Calibri"/>
                <a:ea typeface="Calibri"/>
                <a:cs typeface="Calibri"/>
                <a:sym typeface="Calibri"/>
              </a:rPr>
              <a:t>Lobbying</a:t>
            </a:r>
            <a:endParaRPr/>
          </a:p>
          <a:p>
            <a:pPr indent="-171450" lvl="1" marL="628650" marR="0" rtl="0" algn="l">
              <a:spcBef>
                <a:spcPts val="0"/>
              </a:spcBef>
              <a:spcAft>
                <a:spcPts val="0"/>
              </a:spcAft>
              <a:buClr>
                <a:schemeClr val="dk1"/>
              </a:buClr>
              <a:buSzPts val="1200"/>
              <a:buFont typeface="Noto Sans Symbols"/>
              <a:buChar char="❖"/>
            </a:pPr>
            <a:r>
              <a:rPr b="0" i="0" lang="en-GB" sz="1200" u="none" cap="none" strike="noStrike">
                <a:solidFill>
                  <a:schemeClr val="dk1"/>
                </a:solidFill>
                <a:latin typeface="Calibri"/>
                <a:ea typeface="Calibri"/>
                <a:cs typeface="Calibri"/>
                <a:sym typeface="Calibri"/>
              </a:rPr>
              <a:t>Petitions</a:t>
            </a:r>
            <a:endParaRPr/>
          </a:p>
          <a:p>
            <a:pPr indent="-171450" lvl="1" marL="628650" marR="0" rtl="0" algn="l">
              <a:spcBef>
                <a:spcPts val="0"/>
              </a:spcBef>
              <a:spcAft>
                <a:spcPts val="0"/>
              </a:spcAft>
              <a:buClr>
                <a:schemeClr val="dk1"/>
              </a:buClr>
              <a:buSzPts val="1200"/>
              <a:buFont typeface="Noto Sans Symbols"/>
              <a:buChar char="❖"/>
            </a:pPr>
            <a:r>
              <a:rPr b="0" i="0" lang="en-GB" sz="1200" u="none" cap="none" strike="noStrike">
                <a:solidFill>
                  <a:schemeClr val="dk1"/>
                </a:solidFill>
                <a:latin typeface="Calibri"/>
                <a:ea typeface="Calibri"/>
                <a:cs typeface="Calibri"/>
                <a:sym typeface="Calibri"/>
              </a:rPr>
              <a:t>Popular protest</a:t>
            </a:r>
            <a:endParaRPr/>
          </a:p>
          <a:p>
            <a:pPr indent="-171450" lvl="1" marL="628650" marR="0" rtl="0" algn="l">
              <a:spcBef>
                <a:spcPts val="0"/>
              </a:spcBef>
              <a:spcAft>
                <a:spcPts val="0"/>
              </a:spcAft>
              <a:buClr>
                <a:schemeClr val="dk1"/>
              </a:buClr>
              <a:buSzPts val="1200"/>
              <a:buFont typeface="Noto Sans Symbols"/>
              <a:buChar char="❖"/>
            </a:pPr>
            <a:r>
              <a:rPr b="0" i="0" lang="en-GB" sz="1200" u="none" cap="none" strike="noStrike">
                <a:solidFill>
                  <a:schemeClr val="dk1"/>
                </a:solidFill>
                <a:latin typeface="Calibri"/>
                <a:ea typeface="Calibri"/>
                <a:cs typeface="Calibri"/>
                <a:sym typeface="Calibri"/>
              </a:rPr>
              <a:t>Celebrity endorsement</a:t>
            </a:r>
            <a:endParaRPr/>
          </a:p>
          <a:p>
            <a:pPr indent="-171450" lvl="1" marL="628650" marR="0" rtl="0" algn="l">
              <a:spcBef>
                <a:spcPts val="0"/>
              </a:spcBef>
              <a:spcAft>
                <a:spcPts val="0"/>
              </a:spcAft>
              <a:buClr>
                <a:schemeClr val="dk1"/>
              </a:buClr>
              <a:buSzPts val="1200"/>
              <a:buFont typeface="Noto Sans Symbols"/>
              <a:buChar char="❖"/>
            </a:pPr>
            <a:r>
              <a:rPr b="0" i="0" lang="en-GB" sz="1200" u="none" cap="none" strike="noStrike">
                <a:solidFill>
                  <a:schemeClr val="dk1"/>
                </a:solidFill>
                <a:latin typeface="Calibri"/>
                <a:ea typeface="Calibri"/>
                <a:cs typeface="Calibri"/>
                <a:sym typeface="Calibri"/>
              </a:rPr>
              <a:t>Direct Action.</a:t>
            </a:r>
            <a:endParaRPr/>
          </a:p>
          <a:p>
            <a:pPr indent="-107950" lvl="1" marL="628650" marR="0" rtl="0" algn="l">
              <a:spcBef>
                <a:spcPts val="0"/>
              </a:spcBef>
              <a:spcAft>
                <a:spcPts val="0"/>
              </a:spcAft>
              <a:buClr>
                <a:schemeClr val="lt1"/>
              </a:buClr>
              <a:buSzPts val="1000"/>
              <a:buFont typeface="Noto Sans Symbols"/>
              <a:buNone/>
            </a:pPr>
            <a:r>
              <a:t/>
            </a:r>
            <a:endParaRPr b="0" i="0" sz="1000" u="none" cap="none" strike="noStrike">
              <a:solidFill>
                <a:schemeClr val="dk1"/>
              </a:solidFill>
              <a:latin typeface="Calibri"/>
              <a:ea typeface="Calibri"/>
              <a:cs typeface="Calibri"/>
              <a:sym typeface="Calibri"/>
            </a:endParaRPr>
          </a:p>
          <a:p>
            <a:pPr indent="-171450" lvl="0" marL="171450" marR="0" rtl="0" algn="l">
              <a:spcBef>
                <a:spcPts val="0"/>
              </a:spcBef>
              <a:spcAft>
                <a:spcPts val="0"/>
              </a:spcAft>
              <a:buClr>
                <a:schemeClr val="dk1"/>
              </a:buClr>
              <a:buSzPts val="1200"/>
              <a:buFont typeface="Arial"/>
              <a:buChar char="•"/>
            </a:pPr>
            <a:r>
              <a:rPr b="0" i="0" lang="en-GB" sz="1200" u="none" cap="none" strike="noStrike">
                <a:solidFill>
                  <a:schemeClr val="dk1"/>
                </a:solidFill>
                <a:latin typeface="Calibri"/>
                <a:ea typeface="Calibri"/>
                <a:cs typeface="Calibri"/>
                <a:sym typeface="Calibri"/>
              </a:rPr>
              <a:t>How is a pressure group different from a political party?</a:t>
            </a:r>
            <a:endParaRPr/>
          </a:p>
          <a:p>
            <a:pPr indent="-171450" lvl="0" marL="171450" marR="0" rtl="0" algn="l">
              <a:spcBef>
                <a:spcPts val="0"/>
              </a:spcBef>
              <a:spcAft>
                <a:spcPts val="0"/>
              </a:spcAft>
              <a:buClr>
                <a:schemeClr val="dk1"/>
              </a:buClr>
              <a:buSzPts val="1200"/>
              <a:buFont typeface="Arial"/>
              <a:buChar char="•"/>
            </a:pPr>
            <a:r>
              <a:rPr b="0" i="0" lang="en-GB" sz="1200" u="none" cap="none" strike="noStrike">
                <a:solidFill>
                  <a:schemeClr val="dk1"/>
                </a:solidFill>
                <a:latin typeface="Calibri"/>
                <a:ea typeface="Calibri"/>
                <a:cs typeface="Calibri"/>
                <a:sym typeface="Calibri"/>
              </a:rPr>
              <a:t>Research one pressure group – why is its aim? Who does it represent? What methods has it used to try to get its message across? How successful has it been?</a:t>
            </a:r>
            <a:endParaRPr/>
          </a:p>
          <a:p>
            <a:pPr indent="-95250" lvl="0" marL="171450" marR="0" rtl="0" algn="l">
              <a:spcBef>
                <a:spcPts val="0"/>
              </a:spcBef>
              <a:spcAft>
                <a:spcPts val="0"/>
              </a:spcAft>
              <a:buClr>
                <a:schemeClr val="lt1"/>
              </a:buClr>
              <a:buSzPts val="12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1400" u="sng" cap="none" strike="noStrike">
              <a:solidFill>
                <a:schemeClr val="dk1"/>
              </a:solidFill>
              <a:latin typeface="Calibri"/>
              <a:ea typeface="Calibri"/>
              <a:cs typeface="Calibri"/>
              <a:sym typeface="Calibri"/>
            </a:endParaRPr>
          </a:p>
          <a:p>
            <a:pPr indent="0" lvl="0" marL="0" marR="0" rtl="0" algn="ctr">
              <a:spcBef>
                <a:spcPts val="0"/>
              </a:spcBef>
              <a:spcAft>
                <a:spcPts val="0"/>
              </a:spcAft>
              <a:buNone/>
            </a:pPr>
            <a:r>
              <a:t/>
            </a:r>
            <a:endParaRPr b="0" i="0" sz="1000" u="sng" cap="none" strike="noStrike">
              <a:solidFill>
                <a:schemeClr val="dk1"/>
              </a:solidFill>
              <a:latin typeface="Calibri"/>
              <a:ea typeface="Calibri"/>
              <a:cs typeface="Calibri"/>
              <a:sym typeface="Calibri"/>
            </a:endParaRPr>
          </a:p>
          <a:p>
            <a:pPr indent="-95250" lvl="1" marL="628650" marR="0" rtl="0" algn="l">
              <a:spcBef>
                <a:spcPts val="0"/>
              </a:spcBef>
              <a:spcAft>
                <a:spcPts val="0"/>
              </a:spcAft>
              <a:buClr>
                <a:schemeClr val="lt1"/>
              </a:buClr>
              <a:buSzPts val="1200"/>
              <a:buFont typeface="Noto Sans Symbols"/>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95250" lvl="0" marL="171450" marR="0" rtl="0" algn="l">
              <a:spcBef>
                <a:spcPts val="0"/>
              </a:spcBef>
              <a:spcAft>
                <a:spcPts val="0"/>
              </a:spcAft>
              <a:buClr>
                <a:schemeClr val="lt1"/>
              </a:buClr>
              <a:buSzPts val="1200"/>
              <a:buFont typeface="Arial"/>
              <a:buNone/>
            </a:pPr>
            <a:r>
              <a:t/>
            </a:r>
            <a:endParaRPr b="0" i="0" sz="1200" u="none" cap="none" strike="noStrike">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11"/>
          <p:cNvSpPr txBox="1"/>
          <p:nvPr>
            <p:ph type="title"/>
          </p:nvPr>
        </p:nvSpPr>
        <p:spPr>
          <a:xfrm>
            <a:off x="354013" y="250825"/>
            <a:ext cx="6172200" cy="461963"/>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sz="1400" u="sng">
                <a:latin typeface="Calibri"/>
                <a:ea typeface="Calibri"/>
                <a:cs typeface="Calibri"/>
                <a:sym typeface="Calibri"/>
              </a:rPr>
              <a:t>Current Affairs Diary</a:t>
            </a:r>
            <a:endParaRPr/>
          </a:p>
        </p:txBody>
      </p:sp>
      <p:sp>
        <p:nvSpPr>
          <p:cNvPr id="193" name="Google Shape;193;p11"/>
          <p:cNvSpPr txBox="1"/>
          <p:nvPr/>
        </p:nvSpPr>
        <p:spPr>
          <a:xfrm>
            <a:off x="319088" y="712788"/>
            <a:ext cx="6207125" cy="470898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1200" u="sng" cap="none" strike="noStrike">
                <a:solidFill>
                  <a:schemeClr val="dk1"/>
                </a:solidFill>
                <a:latin typeface="Calibri"/>
                <a:ea typeface="Calibri"/>
                <a:cs typeface="Calibri"/>
                <a:sym typeface="Calibri"/>
              </a:rPr>
              <a:t>TASK 2:</a:t>
            </a:r>
            <a:r>
              <a:rPr b="0" i="0" lang="en-GB" sz="1200" u="none" cap="none" strike="noStrike">
                <a:solidFill>
                  <a:schemeClr val="dk1"/>
                </a:solidFill>
                <a:latin typeface="Calibri"/>
                <a:ea typeface="Calibri"/>
                <a:cs typeface="Calibri"/>
                <a:sym typeface="Calibri"/>
              </a:rPr>
              <a:t> in addition to these research projects you must also start your current affairs diary in the summer holidays. You will continue to keep this diary throughout your time studying politics in the sixth form.</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GB" sz="1200" u="sng" cap="none" strike="noStrike">
                <a:solidFill>
                  <a:schemeClr val="dk1"/>
                </a:solidFill>
                <a:latin typeface="Calibri"/>
                <a:ea typeface="Calibri"/>
                <a:cs typeface="Calibri"/>
                <a:sym typeface="Calibri"/>
              </a:rPr>
              <a:t>How to keep a current affairs diary:</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228600" lvl="0" marL="228600" marR="0" rtl="0" algn="l">
              <a:spcBef>
                <a:spcPts val="0"/>
              </a:spcBef>
              <a:spcAft>
                <a:spcPts val="0"/>
              </a:spcAft>
              <a:buClr>
                <a:schemeClr val="dk1"/>
              </a:buClr>
              <a:buSzPts val="1200"/>
              <a:buFont typeface="Calibri"/>
              <a:buAutoNum type="arabicPeriod"/>
            </a:pPr>
            <a:r>
              <a:rPr b="0" i="0" lang="en-GB" sz="1200" u="none" cap="none" strike="noStrike">
                <a:solidFill>
                  <a:schemeClr val="dk1"/>
                </a:solidFill>
                <a:latin typeface="Calibri"/>
                <a:ea typeface="Calibri"/>
                <a:cs typeface="Calibri"/>
                <a:sym typeface="Calibri"/>
              </a:rPr>
              <a:t>Each morning you must listen to, watch or read what is going on in the country and make a list of the top three news stories. You can do this whilst you are getting ready in the morning; whilst travelling into school on weekdays; by looking at one of the internet news sites and/or spending some time each day in the school library or at home looking at a newspaper.</a:t>
            </a:r>
            <a:endParaRPr/>
          </a:p>
          <a:p>
            <a:pPr indent="-228600" lvl="0" marL="228600" marR="0" rtl="0" algn="l">
              <a:spcBef>
                <a:spcPts val="0"/>
              </a:spcBef>
              <a:spcAft>
                <a:spcPts val="0"/>
              </a:spcAft>
              <a:buClr>
                <a:schemeClr val="dk1"/>
              </a:buClr>
              <a:buSzPts val="1200"/>
              <a:buFont typeface="Calibri"/>
              <a:buAutoNum type="arabicPeriod"/>
            </a:pPr>
            <a:r>
              <a:rPr b="0" i="0" lang="en-GB" sz="1200" u="none" cap="none" strike="noStrike">
                <a:solidFill>
                  <a:schemeClr val="dk1"/>
                </a:solidFill>
                <a:latin typeface="Calibri"/>
                <a:ea typeface="Calibri"/>
                <a:cs typeface="Calibri"/>
                <a:sym typeface="Calibri"/>
              </a:rPr>
              <a:t>In your diary make a list of the top three stories, including a brief outline of what has happened.</a:t>
            </a:r>
            <a:endParaRPr/>
          </a:p>
          <a:p>
            <a:pPr indent="-228600" lvl="0" marL="228600" marR="0" rtl="0" algn="l">
              <a:spcBef>
                <a:spcPts val="0"/>
              </a:spcBef>
              <a:spcAft>
                <a:spcPts val="0"/>
              </a:spcAft>
              <a:buClr>
                <a:schemeClr val="dk1"/>
              </a:buClr>
              <a:buSzPts val="1200"/>
              <a:buFont typeface="Calibri"/>
              <a:buAutoNum type="arabicPeriod"/>
            </a:pPr>
            <a:r>
              <a:rPr b="0" i="0" lang="en-GB" sz="1200" u="none" cap="none" strike="noStrike">
                <a:solidFill>
                  <a:schemeClr val="dk1"/>
                </a:solidFill>
                <a:latin typeface="Calibri"/>
                <a:ea typeface="Calibri"/>
                <a:cs typeface="Calibri"/>
                <a:sym typeface="Calibri"/>
              </a:rPr>
              <a:t>At the end of each week you must select one of these stories and write a short editorial on it. This should include:</a:t>
            </a:r>
            <a:endParaRPr/>
          </a:p>
          <a:p>
            <a:pPr indent="-171450" lvl="1" marL="914400" marR="0" rtl="0" algn="l">
              <a:spcBef>
                <a:spcPts val="0"/>
              </a:spcBef>
              <a:spcAft>
                <a:spcPts val="0"/>
              </a:spcAft>
              <a:buClr>
                <a:schemeClr val="dk1"/>
              </a:buClr>
              <a:buSzPts val="1200"/>
              <a:buFont typeface="Arial"/>
              <a:buChar char="•"/>
            </a:pPr>
            <a:r>
              <a:rPr b="0" i="0" lang="en-GB" sz="1200" u="none" cap="none" strike="noStrike">
                <a:solidFill>
                  <a:schemeClr val="dk1"/>
                </a:solidFill>
                <a:latin typeface="Calibri"/>
                <a:ea typeface="Calibri"/>
                <a:cs typeface="Calibri"/>
                <a:sym typeface="Calibri"/>
              </a:rPr>
              <a:t>An objective explanation of the issue. How it has progressed across the week.</a:t>
            </a:r>
            <a:endParaRPr/>
          </a:p>
          <a:p>
            <a:pPr indent="-171450" lvl="1" marL="914400" marR="0" rtl="0" algn="l">
              <a:spcBef>
                <a:spcPts val="0"/>
              </a:spcBef>
              <a:spcAft>
                <a:spcPts val="0"/>
              </a:spcAft>
              <a:buClr>
                <a:schemeClr val="dk1"/>
              </a:buClr>
              <a:buSzPts val="1200"/>
              <a:buFont typeface="Arial"/>
              <a:buChar char="•"/>
            </a:pPr>
            <a:r>
              <a:rPr b="0" i="0" lang="en-GB" sz="1200" u="none" cap="none" strike="noStrike">
                <a:solidFill>
                  <a:schemeClr val="dk1"/>
                </a:solidFill>
                <a:latin typeface="Calibri"/>
                <a:ea typeface="Calibri"/>
                <a:cs typeface="Calibri"/>
                <a:sym typeface="Calibri"/>
              </a:rPr>
              <a:t>Opinions from different viewpoints.</a:t>
            </a:r>
            <a:endParaRPr/>
          </a:p>
          <a:p>
            <a:pPr indent="-171450" lvl="1" marL="914400" marR="0" rtl="0" algn="l">
              <a:spcBef>
                <a:spcPts val="0"/>
              </a:spcBef>
              <a:spcAft>
                <a:spcPts val="0"/>
              </a:spcAft>
              <a:buClr>
                <a:schemeClr val="dk1"/>
              </a:buClr>
              <a:buSzPts val="1200"/>
              <a:buFont typeface="Arial"/>
              <a:buChar char="•"/>
            </a:pPr>
            <a:r>
              <a:rPr b="0" i="0" lang="en-GB" sz="1200" u="none" cap="none" strike="noStrike">
                <a:solidFill>
                  <a:schemeClr val="dk1"/>
                </a:solidFill>
                <a:latin typeface="Calibri"/>
                <a:ea typeface="Calibri"/>
                <a:cs typeface="Calibri"/>
                <a:sym typeface="Calibri"/>
              </a:rPr>
              <a:t>Your opinion – including where applicable alternative solutions to the problem or issue being criticised. </a:t>
            </a:r>
            <a:endParaRPr/>
          </a:p>
          <a:p>
            <a:pPr indent="-95250" lvl="1" marL="914400" marR="0" rtl="0" algn="l">
              <a:spcBef>
                <a:spcPts val="0"/>
              </a:spcBef>
              <a:spcAft>
                <a:spcPts val="0"/>
              </a:spcAft>
              <a:buClr>
                <a:schemeClr val="dk1"/>
              </a:buClr>
              <a:buSzPts val="1200"/>
              <a:buFont typeface="Arial"/>
              <a:buNone/>
            </a:pPr>
            <a:r>
              <a:t/>
            </a:r>
            <a:endParaRPr b="0" i="0" sz="1200" u="none" cap="none" strike="noStrike">
              <a:solidFill>
                <a:schemeClr val="dk1"/>
              </a:solidFill>
              <a:latin typeface="Calibri"/>
              <a:ea typeface="Calibri"/>
              <a:cs typeface="Calibri"/>
              <a:sym typeface="Calibri"/>
            </a:endParaRPr>
          </a:p>
          <a:p>
            <a:pPr indent="-95250" lvl="1" marL="914400" marR="0" rtl="0" algn="l">
              <a:spcBef>
                <a:spcPts val="0"/>
              </a:spcBef>
              <a:spcAft>
                <a:spcPts val="0"/>
              </a:spcAft>
              <a:buClr>
                <a:schemeClr val="dk1"/>
              </a:buClr>
              <a:buSzPts val="12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GB" sz="1200" u="none" cap="none" strike="noStrike">
                <a:solidFill>
                  <a:schemeClr val="dk1"/>
                </a:solidFill>
                <a:latin typeface="Calibri"/>
                <a:ea typeface="Calibri"/>
                <a:cs typeface="Calibri"/>
                <a:sym typeface="Calibri"/>
              </a:rPr>
              <a:t>You should purchase a notebook to record your diary in. It is important that this is kept up to date and that you bring it to all lessons. It will be collected in at random to check that you are up-to-date. The quality and quantity of work in this diary will form part of your termly skills check and effort scores will be awarded accordingly.</a:t>
            </a:r>
            <a:br>
              <a:rPr b="0" i="0" lang="en-GB" sz="1200" u="none" cap="none" strike="noStrike">
                <a:solidFill>
                  <a:schemeClr val="dk1"/>
                </a:solidFill>
                <a:latin typeface="Calibri"/>
                <a:ea typeface="Calibri"/>
                <a:cs typeface="Calibri"/>
                <a:sym typeface="Calibri"/>
              </a:rPr>
            </a:br>
            <a:endParaRPr b="0" i="0" sz="1200" u="none" cap="none" strike="noStrike">
              <a:solidFill>
                <a:schemeClr val="dk1"/>
              </a:solidFill>
              <a:latin typeface="Calibri"/>
              <a:ea typeface="Calibri"/>
              <a:cs typeface="Calibri"/>
              <a:sym typeface="Calibri"/>
            </a:endParaRPr>
          </a:p>
        </p:txBody>
      </p:sp>
      <p:sp>
        <p:nvSpPr>
          <p:cNvPr id="194" name="Google Shape;194;p11"/>
          <p:cNvSpPr/>
          <p:nvPr/>
        </p:nvSpPr>
        <p:spPr>
          <a:xfrm>
            <a:off x="462757" y="5586412"/>
            <a:ext cx="5954712" cy="2225948"/>
          </a:xfrm>
          <a:prstGeom prst="rect">
            <a:avLst/>
          </a:prstGeom>
          <a:noFill/>
          <a:ln cap="flat" cmpd="sng" w="254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i="0" lang="en-GB" sz="1200" u="sng" cap="none" strike="noStrike">
                <a:solidFill>
                  <a:schemeClr val="dk1"/>
                </a:solidFill>
                <a:latin typeface="Calibri"/>
                <a:ea typeface="Calibri"/>
                <a:cs typeface="Calibri"/>
                <a:sym typeface="Calibri"/>
              </a:rPr>
              <a:t>On your return to school in September please bring with you:</a:t>
            </a:r>
            <a:endParaRPr/>
          </a:p>
          <a:p>
            <a:pPr indent="0" lvl="0" marL="0" marR="0" rtl="0" algn="l">
              <a:spcBef>
                <a:spcPts val="0"/>
              </a:spcBef>
              <a:spcAft>
                <a:spcPts val="0"/>
              </a:spcAft>
              <a:buNone/>
            </a:pPr>
            <a:r>
              <a:t/>
            </a:r>
            <a:endParaRPr b="0" i="0" sz="1200" u="sng" cap="none" strike="noStrike">
              <a:solidFill>
                <a:schemeClr val="dk1"/>
              </a:solidFill>
              <a:latin typeface="Calibri"/>
              <a:ea typeface="Calibri"/>
              <a:cs typeface="Calibri"/>
              <a:sym typeface="Calibri"/>
            </a:endParaRPr>
          </a:p>
          <a:p>
            <a:pPr indent="-171450" lvl="0" marL="171450" marR="0" rtl="0" algn="l">
              <a:spcBef>
                <a:spcPts val="0"/>
              </a:spcBef>
              <a:spcAft>
                <a:spcPts val="0"/>
              </a:spcAft>
              <a:buClr>
                <a:schemeClr val="dk1"/>
              </a:buClr>
              <a:buSzPts val="1200"/>
              <a:buFont typeface="Arial"/>
              <a:buChar char="•"/>
            </a:pPr>
            <a:r>
              <a:rPr b="0" i="0" lang="en-GB" sz="1200" u="none" cap="none" strike="noStrike">
                <a:solidFill>
                  <a:schemeClr val="dk1"/>
                </a:solidFill>
                <a:latin typeface="Calibri"/>
                <a:ea typeface="Calibri"/>
                <a:cs typeface="Calibri"/>
                <a:sym typeface="Calibri"/>
              </a:rPr>
              <a:t>Copies of any purchased text books.</a:t>
            </a:r>
            <a:endParaRPr/>
          </a:p>
          <a:p>
            <a:pPr indent="-171450" lvl="0" marL="171450" marR="0" rtl="0" algn="l">
              <a:spcBef>
                <a:spcPts val="0"/>
              </a:spcBef>
              <a:spcAft>
                <a:spcPts val="0"/>
              </a:spcAft>
              <a:buClr>
                <a:schemeClr val="dk1"/>
              </a:buClr>
              <a:buSzPts val="1200"/>
              <a:buFont typeface="Arial"/>
              <a:buChar char="•"/>
            </a:pPr>
            <a:r>
              <a:rPr b="0" i="0" lang="en-GB" sz="1200" u="none" cap="none" strike="noStrike">
                <a:solidFill>
                  <a:schemeClr val="dk1"/>
                </a:solidFill>
                <a:latin typeface="Calibri"/>
                <a:ea typeface="Calibri"/>
                <a:cs typeface="Calibri"/>
                <a:sym typeface="Calibri"/>
              </a:rPr>
              <a:t>Your up-to-date current affairs diary</a:t>
            </a:r>
            <a:endParaRPr/>
          </a:p>
          <a:p>
            <a:pPr indent="-171450" lvl="0" marL="171450" marR="0" rtl="0" algn="l">
              <a:spcBef>
                <a:spcPts val="0"/>
              </a:spcBef>
              <a:spcAft>
                <a:spcPts val="0"/>
              </a:spcAft>
              <a:buClr>
                <a:schemeClr val="dk1"/>
              </a:buClr>
              <a:buSzPts val="1200"/>
              <a:buFont typeface="Arial"/>
              <a:buChar char="•"/>
            </a:pPr>
            <a:r>
              <a:rPr b="0" i="0" lang="en-GB" sz="1200" u="none" cap="none" strike="noStrike">
                <a:solidFill>
                  <a:schemeClr val="dk1"/>
                </a:solidFill>
                <a:latin typeface="Calibri"/>
                <a:ea typeface="Calibri"/>
                <a:cs typeface="Calibri"/>
                <a:sym typeface="Calibri"/>
              </a:rPr>
              <a:t>Your lever-arch folder set up with dividers to cover all the units you will be studying.</a:t>
            </a:r>
            <a:endParaRPr/>
          </a:p>
          <a:p>
            <a:pPr indent="-171450" lvl="0" marL="171450" marR="0" rtl="0" algn="l">
              <a:spcBef>
                <a:spcPts val="0"/>
              </a:spcBef>
              <a:spcAft>
                <a:spcPts val="0"/>
              </a:spcAft>
              <a:buClr>
                <a:schemeClr val="dk1"/>
              </a:buClr>
              <a:buSzPts val="1200"/>
              <a:buFont typeface="Arial"/>
              <a:buChar char="•"/>
            </a:pPr>
            <a:r>
              <a:rPr b="0" i="0" lang="en-GB" sz="1200" u="none" cap="none" strike="noStrike">
                <a:solidFill>
                  <a:schemeClr val="dk1"/>
                </a:solidFill>
                <a:latin typeface="Calibri"/>
                <a:ea typeface="Calibri"/>
                <a:cs typeface="Calibri"/>
                <a:sym typeface="Calibri"/>
              </a:rPr>
              <a:t>You must provide evidence that you have completed all the research tasks. Do not just copy and paste from the internet, particularly with word definitions – make sure that you really understand everything you write. This may mean that you need to do further research to develop your understanding.</a:t>
            </a:r>
            <a:endParaRPr/>
          </a:p>
          <a:p>
            <a:pPr indent="-95250" lvl="0" marL="171450" marR="0" rtl="0" algn="l">
              <a:spcBef>
                <a:spcPts val="0"/>
              </a:spcBef>
              <a:spcAft>
                <a:spcPts val="0"/>
              </a:spcAft>
              <a:buClr>
                <a:schemeClr val="lt1"/>
              </a:buClr>
              <a:buSzPts val="12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ctr">
              <a:spcBef>
                <a:spcPts val="0"/>
              </a:spcBef>
              <a:spcAft>
                <a:spcPts val="0"/>
              </a:spcAft>
              <a:buNone/>
            </a:pPr>
            <a:r>
              <a:rPr b="0" i="0" lang="en-GB" sz="1200" u="none" cap="none" strike="noStrike">
                <a:solidFill>
                  <a:schemeClr val="dk1"/>
                </a:solidFill>
                <a:latin typeface="Calibri"/>
                <a:ea typeface="Calibri"/>
                <a:cs typeface="Calibri"/>
                <a:sym typeface="Calibri"/>
              </a:rPr>
              <a:t>There will be a knowledge and understanding test on your return.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12"/>
          <p:cNvSpPr txBox="1"/>
          <p:nvPr>
            <p:ph idx="1" type="body"/>
          </p:nvPr>
        </p:nvSpPr>
        <p:spPr>
          <a:xfrm>
            <a:off x="339452" y="497831"/>
            <a:ext cx="6172200" cy="684076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400"/>
              <a:buFont typeface="Calibri"/>
              <a:buNone/>
            </a:pPr>
            <a:r>
              <a:rPr lang="en-GB" sz="1400">
                <a:latin typeface="Calibri"/>
                <a:ea typeface="Calibri"/>
                <a:cs typeface="Calibri"/>
                <a:sym typeface="Calibri"/>
              </a:rPr>
              <a:t>1.Read quality newspapers</a:t>
            </a:r>
            <a:endParaRPr/>
          </a:p>
          <a:p>
            <a:pPr indent="0" lvl="0" marL="0" rtl="0" algn="l">
              <a:spcBef>
                <a:spcPts val="280"/>
              </a:spcBef>
              <a:spcAft>
                <a:spcPts val="0"/>
              </a:spcAft>
              <a:buClr>
                <a:schemeClr val="dk1"/>
              </a:buClr>
              <a:buSzPts val="1400"/>
              <a:buFont typeface="Calibri"/>
              <a:buNone/>
            </a:pPr>
            <a:r>
              <a:rPr lang="en-GB" sz="1400">
                <a:latin typeface="Calibri"/>
                <a:ea typeface="Calibri"/>
                <a:cs typeface="Calibri"/>
                <a:sym typeface="Calibri"/>
              </a:rPr>
              <a:t>This means read newspapers from across the political spectrum, not just ones that align with your political views. Quality newspapers are defined as; The Times, The Telegraph, The Financial Times, The Guardian, and the Independent. Reading a cross section of these will allow you gain a broad insight into the views of both left and right commentators</a:t>
            </a:r>
            <a:endParaRPr/>
          </a:p>
          <a:p>
            <a:pPr indent="0" lvl="0" marL="0" rtl="0" algn="l">
              <a:spcBef>
                <a:spcPts val="280"/>
              </a:spcBef>
              <a:spcAft>
                <a:spcPts val="0"/>
              </a:spcAft>
              <a:buClr>
                <a:schemeClr val="dk1"/>
              </a:buClr>
              <a:buSzPts val="1400"/>
              <a:buFont typeface="Calibri"/>
              <a:buNone/>
            </a:pPr>
            <a:r>
              <a:rPr lang="en-GB" sz="1400">
                <a:latin typeface="Calibri"/>
                <a:ea typeface="Calibri"/>
                <a:cs typeface="Calibri"/>
                <a:sym typeface="Calibri"/>
              </a:rPr>
              <a:t> </a:t>
            </a:r>
            <a:endParaRPr/>
          </a:p>
          <a:p>
            <a:pPr indent="0" lvl="0" marL="0" rtl="0" algn="l">
              <a:spcBef>
                <a:spcPts val="280"/>
              </a:spcBef>
              <a:spcAft>
                <a:spcPts val="0"/>
              </a:spcAft>
              <a:buClr>
                <a:schemeClr val="dk1"/>
              </a:buClr>
              <a:buSzPts val="1400"/>
              <a:buFont typeface="Calibri"/>
              <a:buNone/>
            </a:pPr>
            <a:r>
              <a:rPr lang="en-GB" sz="1400">
                <a:latin typeface="Calibri"/>
                <a:ea typeface="Calibri"/>
                <a:cs typeface="Calibri"/>
                <a:sym typeface="Calibri"/>
              </a:rPr>
              <a:t>2.Bring the News to you</a:t>
            </a:r>
            <a:endParaRPr/>
          </a:p>
          <a:p>
            <a:pPr indent="0" lvl="0" marL="0" rtl="0" algn="l">
              <a:spcBef>
                <a:spcPts val="280"/>
              </a:spcBef>
              <a:spcAft>
                <a:spcPts val="0"/>
              </a:spcAft>
              <a:buClr>
                <a:schemeClr val="dk1"/>
              </a:buClr>
              <a:buSzPts val="1400"/>
              <a:buFont typeface="Calibri"/>
              <a:buNone/>
            </a:pPr>
            <a:r>
              <a:rPr lang="en-GB" sz="1400">
                <a:latin typeface="Calibri"/>
                <a:ea typeface="Calibri"/>
                <a:cs typeface="Calibri"/>
                <a:sym typeface="Calibri"/>
              </a:rPr>
              <a:t>Take the work out of finding the political stories and let them come directly to you. Most newspapers have email updates that you can sign up to. I have included a selection of them here, but I can personally recommend the Times RedBox and CoffeeHouse from the Spectator. </a:t>
            </a:r>
            <a:endParaRPr/>
          </a:p>
          <a:p>
            <a:pPr indent="-342900" lvl="0" marL="342900" rtl="0" algn="l">
              <a:spcBef>
                <a:spcPts val="280"/>
              </a:spcBef>
              <a:spcAft>
                <a:spcPts val="0"/>
              </a:spcAft>
              <a:buClr>
                <a:schemeClr val="dk1"/>
              </a:buClr>
              <a:buSzPts val="1400"/>
              <a:buFont typeface="Calibri"/>
              <a:buChar char="•"/>
            </a:pPr>
            <a:r>
              <a:rPr lang="en-GB" sz="1400">
                <a:latin typeface="Calibri"/>
                <a:ea typeface="Calibri"/>
                <a:cs typeface="Calibri"/>
                <a:sym typeface="Calibri"/>
              </a:rPr>
              <a:t>The Times RedBox</a:t>
            </a:r>
            <a:endParaRPr sz="1400">
              <a:latin typeface="Calibri"/>
              <a:ea typeface="Calibri"/>
              <a:cs typeface="Calibri"/>
              <a:sym typeface="Calibri"/>
            </a:endParaRPr>
          </a:p>
          <a:p>
            <a:pPr indent="-342900" lvl="0" marL="342900" rtl="0" algn="l">
              <a:spcBef>
                <a:spcPts val="280"/>
              </a:spcBef>
              <a:spcAft>
                <a:spcPts val="0"/>
              </a:spcAft>
              <a:buClr>
                <a:schemeClr val="dk1"/>
              </a:buClr>
              <a:buSzPts val="1400"/>
              <a:buFont typeface="Calibri"/>
              <a:buChar char="•"/>
            </a:pPr>
            <a:r>
              <a:rPr lang="en-GB" sz="1400">
                <a:latin typeface="Calibri"/>
                <a:ea typeface="Calibri"/>
                <a:cs typeface="Calibri"/>
                <a:sym typeface="Calibri"/>
              </a:rPr>
              <a:t>The Telegraph Morning Briefing</a:t>
            </a:r>
            <a:endParaRPr/>
          </a:p>
          <a:p>
            <a:pPr indent="-342900" lvl="0" marL="342900" rtl="0" algn="l">
              <a:spcBef>
                <a:spcPts val="280"/>
              </a:spcBef>
              <a:spcAft>
                <a:spcPts val="0"/>
              </a:spcAft>
              <a:buClr>
                <a:schemeClr val="dk1"/>
              </a:buClr>
              <a:buSzPts val="1400"/>
              <a:buFont typeface="Calibri"/>
              <a:buChar char="•"/>
            </a:pPr>
            <a:r>
              <a:rPr lang="en-GB" sz="1400">
                <a:latin typeface="Calibri"/>
                <a:ea typeface="Calibri"/>
                <a:cs typeface="Calibri"/>
                <a:sym typeface="Calibri"/>
              </a:rPr>
              <a:t>Spectator Lunchtime Espresso</a:t>
            </a:r>
            <a:endParaRPr/>
          </a:p>
          <a:p>
            <a:pPr indent="-342900" lvl="0" marL="342900" rtl="0" algn="l">
              <a:spcBef>
                <a:spcPts val="280"/>
              </a:spcBef>
              <a:spcAft>
                <a:spcPts val="0"/>
              </a:spcAft>
              <a:buClr>
                <a:schemeClr val="dk1"/>
              </a:buClr>
              <a:buSzPts val="1400"/>
              <a:buFont typeface="Calibri"/>
              <a:buChar char="•"/>
            </a:pPr>
            <a:r>
              <a:rPr lang="en-GB" sz="1400">
                <a:latin typeface="Calibri"/>
                <a:ea typeface="Calibri"/>
                <a:cs typeface="Calibri"/>
                <a:sym typeface="Calibri"/>
              </a:rPr>
              <a:t>Spectator CoffeeHouse</a:t>
            </a:r>
            <a:endParaRPr sz="1400">
              <a:latin typeface="Calibri"/>
              <a:ea typeface="Calibri"/>
              <a:cs typeface="Calibri"/>
              <a:sym typeface="Calibri"/>
            </a:endParaRPr>
          </a:p>
          <a:p>
            <a:pPr indent="-342900" lvl="0" marL="342900" rtl="0" algn="l">
              <a:spcBef>
                <a:spcPts val="280"/>
              </a:spcBef>
              <a:spcAft>
                <a:spcPts val="0"/>
              </a:spcAft>
              <a:buClr>
                <a:schemeClr val="dk1"/>
              </a:buClr>
              <a:buSzPts val="1400"/>
              <a:buFont typeface="Calibri"/>
              <a:buChar char="•"/>
            </a:pPr>
            <a:r>
              <a:rPr lang="en-GB" sz="1400">
                <a:latin typeface="Calibri"/>
                <a:ea typeface="Calibri"/>
                <a:cs typeface="Calibri"/>
                <a:sym typeface="Calibri"/>
              </a:rPr>
              <a:t>Guardian Today UK </a:t>
            </a:r>
            <a:endParaRPr/>
          </a:p>
          <a:p>
            <a:pPr indent="-254000" lvl="0" marL="342900" rtl="0" algn="l">
              <a:spcBef>
                <a:spcPts val="280"/>
              </a:spcBef>
              <a:spcAft>
                <a:spcPts val="0"/>
              </a:spcAft>
              <a:buClr>
                <a:schemeClr val="dk1"/>
              </a:buClr>
              <a:buSzPts val="1400"/>
              <a:buFont typeface="Arial"/>
              <a:buNone/>
            </a:pPr>
            <a:r>
              <a:t/>
            </a:r>
            <a:endParaRPr sz="1400">
              <a:latin typeface="Calibri"/>
              <a:ea typeface="Calibri"/>
              <a:cs typeface="Calibri"/>
              <a:sym typeface="Calibri"/>
            </a:endParaRPr>
          </a:p>
          <a:p>
            <a:pPr indent="0" lvl="0" marL="0" rtl="0" algn="l">
              <a:spcBef>
                <a:spcPts val="280"/>
              </a:spcBef>
              <a:spcAft>
                <a:spcPts val="0"/>
              </a:spcAft>
              <a:buClr>
                <a:schemeClr val="dk1"/>
              </a:buClr>
              <a:buSzPts val="1400"/>
              <a:buFont typeface="Calibri"/>
              <a:buNone/>
            </a:pPr>
            <a:r>
              <a:rPr lang="en-GB" sz="1400">
                <a:latin typeface="Calibri"/>
                <a:ea typeface="Calibri"/>
                <a:cs typeface="Calibri"/>
                <a:sym typeface="Calibri"/>
              </a:rPr>
              <a:t>3.Use Twitter Extensively</a:t>
            </a:r>
            <a:endParaRPr/>
          </a:p>
          <a:p>
            <a:pPr indent="-342900" lvl="0" marL="342900" rtl="0" algn="l">
              <a:spcBef>
                <a:spcPts val="280"/>
              </a:spcBef>
              <a:spcAft>
                <a:spcPts val="0"/>
              </a:spcAft>
              <a:buClr>
                <a:schemeClr val="dk1"/>
              </a:buClr>
              <a:buSzPts val="1400"/>
              <a:buFont typeface="Calibri"/>
              <a:buChar char="•"/>
            </a:pPr>
            <a:r>
              <a:rPr lang="en-GB" sz="1400" u="sng">
                <a:solidFill>
                  <a:schemeClr val="hlink"/>
                </a:solidFill>
                <a:latin typeface="Calibri"/>
                <a:ea typeface="Calibri"/>
                <a:cs typeface="Calibri"/>
                <a:sym typeface="Calibri"/>
                <a:hlinkClick r:id="rId3"/>
              </a:rPr>
              <a:t>https://twitter.com/bbcpolitics?lang=en</a:t>
            </a:r>
            <a:endParaRPr sz="1400">
              <a:latin typeface="Calibri"/>
              <a:ea typeface="Calibri"/>
              <a:cs typeface="Calibri"/>
              <a:sym typeface="Calibri"/>
            </a:endParaRPr>
          </a:p>
          <a:p>
            <a:pPr indent="-342900" lvl="0" marL="342900" rtl="0" algn="l">
              <a:spcBef>
                <a:spcPts val="280"/>
              </a:spcBef>
              <a:spcAft>
                <a:spcPts val="0"/>
              </a:spcAft>
              <a:buClr>
                <a:schemeClr val="dk1"/>
              </a:buClr>
              <a:buSzPts val="1400"/>
              <a:buFont typeface="Calibri"/>
              <a:buChar char="•"/>
            </a:pPr>
            <a:r>
              <a:rPr lang="en-GB" sz="1400" u="sng">
                <a:solidFill>
                  <a:schemeClr val="hlink"/>
                </a:solidFill>
                <a:latin typeface="Calibri"/>
                <a:ea typeface="Calibri"/>
                <a:cs typeface="Calibri"/>
                <a:sym typeface="Calibri"/>
                <a:hlinkClick r:id="rId4"/>
              </a:rPr>
              <a:t>https://twitter.com/hashtag/ukpolitics?lang=en</a:t>
            </a:r>
            <a:endParaRPr sz="1400">
              <a:latin typeface="Calibri"/>
              <a:ea typeface="Calibri"/>
              <a:cs typeface="Calibri"/>
              <a:sym typeface="Calibri"/>
            </a:endParaRPr>
          </a:p>
          <a:p>
            <a:pPr indent="0" lvl="0" marL="0" rtl="0" algn="l">
              <a:spcBef>
                <a:spcPts val="280"/>
              </a:spcBef>
              <a:spcAft>
                <a:spcPts val="0"/>
              </a:spcAft>
              <a:buClr>
                <a:schemeClr val="dk1"/>
              </a:buClr>
              <a:buSzPts val="1400"/>
              <a:buFont typeface="Arial"/>
              <a:buNone/>
            </a:pPr>
            <a:r>
              <a:t/>
            </a:r>
            <a:endParaRPr sz="1400">
              <a:latin typeface="Calibri"/>
              <a:ea typeface="Calibri"/>
              <a:cs typeface="Calibri"/>
              <a:sym typeface="Calibri"/>
            </a:endParaRPr>
          </a:p>
          <a:p>
            <a:pPr indent="0" lvl="0" marL="0" rtl="0" algn="l">
              <a:spcBef>
                <a:spcPts val="280"/>
              </a:spcBef>
              <a:spcAft>
                <a:spcPts val="0"/>
              </a:spcAft>
              <a:buClr>
                <a:schemeClr val="dk1"/>
              </a:buClr>
              <a:buSzPts val="1400"/>
              <a:buFont typeface="Calibri"/>
              <a:buNone/>
            </a:pPr>
            <a:r>
              <a:rPr lang="en-GB" sz="1400">
                <a:latin typeface="Calibri"/>
                <a:ea typeface="Calibri"/>
                <a:cs typeface="Calibri"/>
                <a:sym typeface="Calibri"/>
              </a:rPr>
              <a:t>4.Watch Political Programming</a:t>
            </a:r>
            <a:endParaRPr/>
          </a:p>
          <a:p>
            <a:pPr indent="0" lvl="0" marL="0" rtl="0" algn="l">
              <a:spcBef>
                <a:spcPts val="280"/>
              </a:spcBef>
              <a:spcAft>
                <a:spcPts val="0"/>
              </a:spcAft>
              <a:buClr>
                <a:schemeClr val="dk1"/>
              </a:buClr>
              <a:buSzPts val="1400"/>
              <a:buFont typeface="Calibri"/>
              <a:buNone/>
            </a:pPr>
            <a:r>
              <a:rPr lang="en-GB" sz="1400">
                <a:latin typeface="Calibri"/>
                <a:ea typeface="Calibri"/>
                <a:cs typeface="Calibri"/>
                <a:sym typeface="Calibri"/>
              </a:rPr>
              <a:t>UK Television is filled with programmes all brimming with politics, so take your pick and find the programmes you love most. My favourite would be the Daily Politics and Question Time. I have included a brief list of suggested programmes for you to watch</a:t>
            </a:r>
            <a:endParaRPr/>
          </a:p>
          <a:p>
            <a:pPr indent="-342900" lvl="0" marL="342900" rtl="0" algn="l">
              <a:spcBef>
                <a:spcPts val="280"/>
              </a:spcBef>
              <a:spcAft>
                <a:spcPts val="0"/>
              </a:spcAft>
              <a:buClr>
                <a:schemeClr val="dk1"/>
              </a:buClr>
              <a:buSzPts val="1400"/>
              <a:buFont typeface="Calibri"/>
              <a:buChar char="•"/>
            </a:pPr>
            <a:r>
              <a:rPr lang="en-GB" sz="1400">
                <a:latin typeface="Calibri"/>
                <a:ea typeface="Calibri"/>
                <a:cs typeface="Calibri"/>
                <a:sym typeface="Calibri"/>
              </a:rPr>
              <a:t>The Daily Politics (BBC Monday-Friday Lunchtime)</a:t>
            </a:r>
            <a:endParaRPr/>
          </a:p>
          <a:p>
            <a:pPr indent="-342900" lvl="0" marL="342900" rtl="0" algn="l">
              <a:spcBef>
                <a:spcPts val="280"/>
              </a:spcBef>
              <a:spcAft>
                <a:spcPts val="0"/>
              </a:spcAft>
              <a:buClr>
                <a:schemeClr val="dk1"/>
              </a:buClr>
              <a:buSzPts val="1400"/>
              <a:buFont typeface="Calibri"/>
              <a:buChar char="•"/>
            </a:pPr>
            <a:r>
              <a:rPr lang="en-GB" sz="1400">
                <a:latin typeface="Calibri"/>
                <a:ea typeface="Calibri"/>
                <a:cs typeface="Calibri"/>
                <a:sym typeface="Calibri"/>
              </a:rPr>
              <a:t>The Sunday Politics (BBC Sunday Morning)</a:t>
            </a:r>
            <a:endParaRPr/>
          </a:p>
          <a:p>
            <a:pPr indent="-342900" lvl="0" marL="342900" rtl="0" algn="l">
              <a:spcBef>
                <a:spcPts val="280"/>
              </a:spcBef>
              <a:spcAft>
                <a:spcPts val="0"/>
              </a:spcAft>
              <a:buClr>
                <a:schemeClr val="dk1"/>
              </a:buClr>
              <a:buSzPts val="1400"/>
              <a:buFont typeface="Calibri"/>
              <a:buChar char="•"/>
            </a:pPr>
            <a:r>
              <a:rPr lang="en-GB" sz="1400">
                <a:latin typeface="Calibri"/>
                <a:ea typeface="Calibri"/>
                <a:cs typeface="Calibri"/>
                <a:sym typeface="Calibri"/>
              </a:rPr>
              <a:t> Andrew Marr Show (BBC Sunday Morning)</a:t>
            </a:r>
            <a:endParaRPr/>
          </a:p>
          <a:p>
            <a:pPr indent="-342900" lvl="0" marL="342900" rtl="0" algn="l">
              <a:spcBef>
                <a:spcPts val="280"/>
              </a:spcBef>
              <a:spcAft>
                <a:spcPts val="0"/>
              </a:spcAft>
              <a:buClr>
                <a:schemeClr val="dk1"/>
              </a:buClr>
              <a:buSzPts val="1400"/>
              <a:buFont typeface="Calibri"/>
              <a:buChar char="•"/>
            </a:pPr>
            <a:r>
              <a:rPr lang="en-GB" sz="1400">
                <a:latin typeface="Calibri"/>
                <a:ea typeface="Calibri"/>
                <a:cs typeface="Calibri"/>
                <a:sym typeface="Calibri"/>
              </a:rPr>
              <a:t> Question Time (BBC Thursday Evening)</a:t>
            </a:r>
            <a:endParaRPr/>
          </a:p>
          <a:p>
            <a:pPr indent="-342900" lvl="0" marL="342900" rtl="0" algn="l">
              <a:spcBef>
                <a:spcPts val="280"/>
              </a:spcBef>
              <a:spcAft>
                <a:spcPts val="0"/>
              </a:spcAft>
              <a:buClr>
                <a:schemeClr val="dk1"/>
              </a:buClr>
              <a:buSzPts val="1400"/>
              <a:buFont typeface="Calibri"/>
              <a:buChar char="•"/>
            </a:pPr>
            <a:r>
              <a:rPr lang="en-GB" sz="1400">
                <a:latin typeface="Calibri"/>
                <a:ea typeface="Calibri"/>
                <a:cs typeface="Calibri"/>
                <a:sym typeface="Calibri"/>
              </a:rPr>
              <a:t> This Week (BBC after Question Time)</a:t>
            </a:r>
            <a:endParaRPr/>
          </a:p>
          <a:p>
            <a:pPr indent="-342900" lvl="0" marL="342900" rtl="0" algn="l">
              <a:spcBef>
                <a:spcPts val="280"/>
              </a:spcBef>
              <a:spcAft>
                <a:spcPts val="0"/>
              </a:spcAft>
              <a:buClr>
                <a:schemeClr val="dk1"/>
              </a:buClr>
              <a:buSzPts val="1400"/>
              <a:buFont typeface="Calibri"/>
              <a:buChar char="•"/>
            </a:pPr>
            <a:r>
              <a:rPr lang="en-GB" sz="1400">
                <a:latin typeface="Calibri"/>
                <a:ea typeface="Calibri"/>
                <a:cs typeface="Calibri"/>
                <a:sym typeface="Calibri"/>
              </a:rPr>
              <a:t> Sky News </a:t>
            </a:r>
            <a:endParaRPr/>
          </a:p>
          <a:p>
            <a:pPr indent="-342900" lvl="0" marL="342900" rtl="0" algn="l">
              <a:spcBef>
                <a:spcPts val="280"/>
              </a:spcBef>
              <a:spcAft>
                <a:spcPts val="0"/>
              </a:spcAft>
              <a:buClr>
                <a:schemeClr val="dk1"/>
              </a:buClr>
              <a:buSzPts val="1400"/>
              <a:buFont typeface="Calibri"/>
              <a:buChar char="•"/>
            </a:pPr>
            <a:r>
              <a:rPr lang="en-GB" sz="1400">
                <a:latin typeface="Calibri"/>
                <a:ea typeface="Calibri"/>
                <a:cs typeface="Calibri"/>
                <a:sym typeface="Calibri"/>
              </a:rPr>
              <a:t> Peston on Sunday (ITV, Sunday Morning)</a:t>
            </a:r>
            <a:endParaRPr/>
          </a:p>
          <a:p>
            <a:pPr indent="0" lvl="0" marL="0" rtl="0" algn="l">
              <a:spcBef>
                <a:spcPts val="240"/>
              </a:spcBef>
              <a:spcAft>
                <a:spcPts val="0"/>
              </a:spcAft>
              <a:buClr>
                <a:schemeClr val="dk1"/>
              </a:buClr>
              <a:buSzPts val="1200"/>
              <a:buFont typeface="Arial"/>
              <a:buNone/>
            </a:pPr>
            <a:r>
              <a:t/>
            </a:r>
            <a:endParaRPr sz="1200"/>
          </a:p>
        </p:txBody>
      </p:sp>
      <p:sp>
        <p:nvSpPr>
          <p:cNvPr id="200" name="Google Shape;200;p12"/>
          <p:cNvSpPr txBox="1"/>
          <p:nvPr>
            <p:ph type="title"/>
          </p:nvPr>
        </p:nvSpPr>
        <p:spPr>
          <a:xfrm>
            <a:off x="339452" y="0"/>
            <a:ext cx="6172200" cy="461963"/>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sz="1400" u="sng">
                <a:latin typeface="Calibri"/>
                <a:ea typeface="Calibri"/>
                <a:cs typeface="Calibri"/>
                <a:sym typeface="Calibri"/>
              </a:rPr>
              <a:t>Wider Reading and Research</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13"/>
          <p:cNvSpPr txBox="1"/>
          <p:nvPr>
            <p:ph idx="1" type="body"/>
          </p:nvPr>
        </p:nvSpPr>
        <p:spPr>
          <a:xfrm>
            <a:off x="260648" y="539552"/>
            <a:ext cx="6597352" cy="957235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300"/>
              <a:buFont typeface="Calibri"/>
              <a:buNone/>
            </a:pPr>
            <a:r>
              <a:rPr lang="en-GB" sz="1300" u="sng">
                <a:latin typeface="Calibri"/>
                <a:ea typeface="Calibri"/>
                <a:cs typeface="Calibri"/>
                <a:sym typeface="Calibri"/>
              </a:rPr>
              <a:t>Classic Texts</a:t>
            </a:r>
            <a:endParaRPr/>
          </a:p>
          <a:p>
            <a:pPr indent="0" lvl="0" marL="0" rtl="0" algn="l">
              <a:spcBef>
                <a:spcPts val="260"/>
              </a:spcBef>
              <a:spcAft>
                <a:spcPts val="0"/>
              </a:spcAft>
              <a:buClr>
                <a:schemeClr val="dk1"/>
              </a:buClr>
              <a:buSzPts val="1300"/>
              <a:buFont typeface="Calibri"/>
              <a:buNone/>
            </a:pPr>
            <a:r>
              <a:rPr lang="en-GB" sz="1300">
                <a:latin typeface="Calibri"/>
                <a:ea typeface="Calibri"/>
                <a:cs typeface="Calibri"/>
                <a:sym typeface="Calibri"/>
              </a:rPr>
              <a:t>Democracy in America, Alexis de Tocqueville, Penguin, ISBN: 0140447601</a:t>
            </a:r>
            <a:endParaRPr/>
          </a:p>
          <a:p>
            <a:pPr indent="0" lvl="0" marL="0" rtl="0" algn="l">
              <a:spcBef>
                <a:spcPts val="260"/>
              </a:spcBef>
              <a:spcAft>
                <a:spcPts val="0"/>
              </a:spcAft>
              <a:buClr>
                <a:schemeClr val="dk1"/>
              </a:buClr>
              <a:buSzPts val="1300"/>
              <a:buFont typeface="Calibri"/>
              <a:buNone/>
            </a:pPr>
            <a:r>
              <a:rPr lang="en-GB" sz="1300">
                <a:latin typeface="Calibri"/>
                <a:ea typeface="Calibri"/>
                <a:cs typeface="Calibri"/>
                <a:sym typeface="Calibri"/>
              </a:rPr>
              <a:t>Leviathan, Thomas Hobbes, Oxford, ISBN: 0192834983</a:t>
            </a:r>
            <a:endParaRPr/>
          </a:p>
          <a:p>
            <a:pPr indent="0" lvl="0" marL="0" rtl="0" algn="l">
              <a:spcBef>
                <a:spcPts val="260"/>
              </a:spcBef>
              <a:spcAft>
                <a:spcPts val="0"/>
              </a:spcAft>
              <a:buClr>
                <a:schemeClr val="dk1"/>
              </a:buClr>
              <a:buSzPts val="1300"/>
              <a:buFont typeface="Calibri"/>
              <a:buNone/>
            </a:pPr>
            <a:r>
              <a:rPr lang="en-GB" sz="1300">
                <a:latin typeface="Calibri"/>
                <a:ea typeface="Calibri"/>
                <a:cs typeface="Calibri"/>
                <a:sym typeface="Calibri"/>
              </a:rPr>
              <a:t>**On Liberty, John Stuart Mill, Oxford, ISBN: 0192833847</a:t>
            </a:r>
            <a:endParaRPr/>
          </a:p>
          <a:p>
            <a:pPr indent="0" lvl="0" marL="0" rtl="0" algn="l">
              <a:spcBef>
                <a:spcPts val="260"/>
              </a:spcBef>
              <a:spcAft>
                <a:spcPts val="0"/>
              </a:spcAft>
              <a:buClr>
                <a:schemeClr val="dk1"/>
              </a:buClr>
              <a:buSzPts val="1300"/>
              <a:buFont typeface="Calibri"/>
              <a:buNone/>
            </a:pPr>
            <a:r>
              <a:rPr lang="en-GB" sz="1300">
                <a:latin typeface="Calibri"/>
                <a:ea typeface="Calibri"/>
                <a:cs typeface="Calibri"/>
                <a:sym typeface="Calibri"/>
              </a:rPr>
              <a:t>Second Treatise of Government, John Locke, Hackett, ISBN: 0915144867</a:t>
            </a:r>
            <a:endParaRPr/>
          </a:p>
          <a:p>
            <a:pPr indent="0" lvl="0" marL="0" rtl="0" algn="l">
              <a:spcBef>
                <a:spcPts val="260"/>
              </a:spcBef>
              <a:spcAft>
                <a:spcPts val="0"/>
              </a:spcAft>
              <a:buClr>
                <a:schemeClr val="dk1"/>
              </a:buClr>
              <a:buSzPts val="1300"/>
              <a:buFont typeface="Calibri"/>
              <a:buNone/>
            </a:pPr>
            <a:r>
              <a:rPr lang="en-GB" sz="1300">
                <a:latin typeface="Calibri"/>
                <a:ea typeface="Calibri"/>
                <a:cs typeface="Calibri"/>
                <a:sym typeface="Calibri"/>
              </a:rPr>
              <a:t>Utilitarianism, John Stuart Mill, Oxford, ISBN: 019875163X</a:t>
            </a:r>
            <a:endParaRPr/>
          </a:p>
          <a:p>
            <a:pPr indent="0" lvl="0" marL="0" rtl="0" algn="l">
              <a:spcBef>
                <a:spcPts val="260"/>
              </a:spcBef>
              <a:spcAft>
                <a:spcPts val="0"/>
              </a:spcAft>
              <a:buClr>
                <a:schemeClr val="dk1"/>
              </a:buClr>
              <a:buSzPts val="1300"/>
              <a:buFont typeface="Calibri"/>
              <a:buNone/>
            </a:pPr>
            <a:r>
              <a:rPr lang="en-GB" sz="1300">
                <a:latin typeface="Calibri"/>
                <a:ea typeface="Calibri"/>
                <a:cs typeface="Calibri"/>
                <a:sym typeface="Calibri"/>
              </a:rPr>
              <a:t>The Communist Manifesto, Karl Marx, Oxford, ISBN: 0192834371</a:t>
            </a:r>
            <a:endParaRPr/>
          </a:p>
          <a:p>
            <a:pPr indent="0" lvl="0" marL="0" rtl="0" algn="l">
              <a:spcBef>
                <a:spcPts val="260"/>
              </a:spcBef>
              <a:spcAft>
                <a:spcPts val="0"/>
              </a:spcAft>
              <a:buClr>
                <a:schemeClr val="dk1"/>
              </a:buClr>
              <a:buSzPts val="1300"/>
              <a:buFont typeface="Calibri"/>
              <a:buNone/>
            </a:pPr>
            <a:r>
              <a:rPr lang="en-GB" sz="1300">
                <a:latin typeface="Calibri"/>
                <a:ea typeface="Calibri"/>
                <a:cs typeface="Calibri"/>
                <a:sym typeface="Calibri"/>
              </a:rPr>
              <a:t>The English Constitution, Walter Bagehot, Oxford, ISBN: 0192839756</a:t>
            </a:r>
            <a:endParaRPr/>
          </a:p>
          <a:p>
            <a:pPr indent="0" lvl="0" marL="0" rtl="0" algn="l">
              <a:spcBef>
                <a:spcPts val="260"/>
              </a:spcBef>
              <a:spcAft>
                <a:spcPts val="0"/>
              </a:spcAft>
              <a:buClr>
                <a:schemeClr val="dk1"/>
              </a:buClr>
              <a:buSzPts val="1300"/>
              <a:buFont typeface="Calibri"/>
              <a:buNone/>
            </a:pPr>
            <a:r>
              <a:rPr lang="en-GB" sz="1300">
                <a:latin typeface="Calibri"/>
                <a:ea typeface="Calibri"/>
                <a:cs typeface="Calibri"/>
                <a:sym typeface="Calibri"/>
              </a:rPr>
              <a:t>The Federalist Papers, James Madison et al, Penguin, ISBN: 0140444955</a:t>
            </a:r>
            <a:endParaRPr/>
          </a:p>
          <a:p>
            <a:pPr indent="0" lvl="0" marL="0" rtl="0" algn="l">
              <a:spcBef>
                <a:spcPts val="260"/>
              </a:spcBef>
              <a:spcAft>
                <a:spcPts val="0"/>
              </a:spcAft>
              <a:buClr>
                <a:schemeClr val="dk1"/>
              </a:buClr>
              <a:buSzPts val="1300"/>
              <a:buFont typeface="Calibri"/>
              <a:buNone/>
            </a:pPr>
            <a:r>
              <a:rPr lang="en-GB" sz="1300">
                <a:latin typeface="Calibri"/>
                <a:ea typeface="Calibri"/>
                <a:cs typeface="Calibri"/>
                <a:sym typeface="Calibri"/>
              </a:rPr>
              <a:t>The Prince, Niccolo Machiavelli, Oxford, ISBN: 019280426X</a:t>
            </a:r>
            <a:endParaRPr/>
          </a:p>
          <a:p>
            <a:pPr indent="0" lvl="0" marL="0" rtl="0" algn="l">
              <a:spcBef>
                <a:spcPts val="260"/>
              </a:spcBef>
              <a:spcAft>
                <a:spcPts val="0"/>
              </a:spcAft>
              <a:buClr>
                <a:schemeClr val="dk1"/>
              </a:buClr>
              <a:buSzPts val="1300"/>
              <a:buFont typeface="Calibri"/>
              <a:buNone/>
            </a:pPr>
            <a:r>
              <a:rPr lang="en-GB" sz="1300">
                <a:latin typeface="Calibri"/>
                <a:ea typeface="Calibri"/>
                <a:cs typeface="Calibri"/>
                <a:sym typeface="Calibri"/>
              </a:rPr>
              <a:t>The Republic, Plato, Penguin, ISBN: 0140449140</a:t>
            </a:r>
            <a:endParaRPr/>
          </a:p>
          <a:p>
            <a:pPr indent="0" lvl="0" marL="0" rtl="0" algn="l">
              <a:spcBef>
                <a:spcPts val="260"/>
              </a:spcBef>
              <a:spcAft>
                <a:spcPts val="0"/>
              </a:spcAft>
              <a:buClr>
                <a:schemeClr val="dk1"/>
              </a:buClr>
              <a:buSzPts val="1300"/>
              <a:buFont typeface="Calibri"/>
              <a:buNone/>
            </a:pPr>
            <a:r>
              <a:rPr lang="en-GB" sz="1300">
                <a:latin typeface="Calibri"/>
                <a:ea typeface="Calibri"/>
                <a:cs typeface="Calibri"/>
                <a:sym typeface="Calibri"/>
              </a:rPr>
              <a:t>The Rights of Man, Thomas Paine, Oxford, ISBN: 0192835572</a:t>
            </a:r>
            <a:endParaRPr/>
          </a:p>
          <a:p>
            <a:pPr indent="0" lvl="0" marL="0" rtl="0" algn="l">
              <a:spcBef>
                <a:spcPts val="260"/>
              </a:spcBef>
              <a:spcAft>
                <a:spcPts val="0"/>
              </a:spcAft>
              <a:buClr>
                <a:schemeClr val="dk1"/>
              </a:buClr>
              <a:buSzPts val="1300"/>
              <a:buFont typeface="Calibri"/>
              <a:buNone/>
            </a:pPr>
            <a:r>
              <a:rPr lang="en-GB" sz="1300">
                <a:latin typeface="Calibri"/>
                <a:ea typeface="Calibri"/>
                <a:cs typeface="Calibri"/>
                <a:sym typeface="Calibri"/>
              </a:rPr>
              <a:t>**The Social Contract, John-Jacques Rousseau, Penguin, ISBN: 0140442014</a:t>
            </a:r>
            <a:endParaRPr/>
          </a:p>
          <a:p>
            <a:pPr indent="0" lvl="0" marL="0" rtl="0" algn="l">
              <a:spcBef>
                <a:spcPts val="260"/>
              </a:spcBef>
              <a:spcAft>
                <a:spcPts val="0"/>
              </a:spcAft>
              <a:buClr>
                <a:schemeClr val="dk1"/>
              </a:buClr>
              <a:buSzPts val="1300"/>
              <a:buFont typeface="Calibri"/>
              <a:buNone/>
            </a:pPr>
            <a:r>
              <a:rPr lang="en-GB" sz="1300" u="sng">
                <a:latin typeface="Calibri"/>
                <a:ea typeface="Calibri"/>
                <a:cs typeface="Calibri"/>
                <a:sym typeface="Calibri"/>
              </a:rPr>
              <a:t>More recent attempts to explain Politics</a:t>
            </a:r>
            <a:endParaRPr/>
          </a:p>
          <a:p>
            <a:pPr indent="0" lvl="0" marL="0" rtl="0" algn="l">
              <a:spcBef>
                <a:spcPts val="260"/>
              </a:spcBef>
              <a:spcAft>
                <a:spcPts val="0"/>
              </a:spcAft>
              <a:buClr>
                <a:schemeClr val="dk1"/>
              </a:buClr>
              <a:buSzPts val="1300"/>
              <a:buFont typeface="Calibri"/>
              <a:buNone/>
            </a:pPr>
            <a:r>
              <a:rPr lang="en-GB" sz="1300">
                <a:latin typeface="Calibri"/>
                <a:ea typeface="Calibri"/>
                <a:cs typeface="Calibri"/>
                <a:sym typeface="Calibri"/>
              </a:rPr>
              <a:t>After Blair: David Cameron and the Conservative Tradition, Kieron O’Hara, Icon, ISBN: 1840467959</a:t>
            </a:r>
            <a:endParaRPr/>
          </a:p>
          <a:p>
            <a:pPr indent="0" lvl="0" marL="0" rtl="0" algn="l">
              <a:spcBef>
                <a:spcPts val="260"/>
              </a:spcBef>
              <a:spcAft>
                <a:spcPts val="0"/>
              </a:spcAft>
              <a:buClr>
                <a:schemeClr val="dk1"/>
              </a:buClr>
              <a:buSzPts val="1300"/>
              <a:buFont typeface="Calibri"/>
              <a:buNone/>
            </a:pPr>
            <a:r>
              <a:rPr lang="en-GB" sz="1300">
                <a:latin typeface="Calibri"/>
                <a:ea typeface="Calibri"/>
                <a:cs typeface="Calibri"/>
                <a:sym typeface="Calibri"/>
              </a:rPr>
              <a:t>In Defence of Politics, Bernard Crick, Continuum, ISBN: 0826487513</a:t>
            </a:r>
            <a:endParaRPr/>
          </a:p>
          <a:p>
            <a:pPr indent="0" lvl="0" marL="0" rtl="0" algn="l">
              <a:spcBef>
                <a:spcPts val="260"/>
              </a:spcBef>
              <a:spcAft>
                <a:spcPts val="0"/>
              </a:spcAft>
              <a:buClr>
                <a:schemeClr val="dk1"/>
              </a:buClr>
              <a:buSzPts val="1300"/>
              <a:buFont typeface="Calibri"/>
              <a:buNone/>
            </a:pPr>
            <a:r>
              <a:rPr lang="en-GB" sz="1300">
                <a:latin typeface="Calibri"/>
                <a:ea typeface="Calibri"/>
                <a:cs typeface="Calibri"/>
                <a:sym typeface="Calibri"/>
              </a:rPr>
              <a:t>Presidential Power, Richard Neustadt, The Free Press, ISBN: 0029227968</a:t>
            </a:r>
            <a:endParaRPr/>
          </a:p>
          <a:p>
            <a:pPr indent="0" lvl="0" marL="0" rtl="0" algn="l">
              <a:spcBef>
                <a:spcPts val="260"/>
              </a:spcBef>
              <a:spcAft>
                <a:spcPts val="0"/>
              </a:spcAft>
              <a:buClr>
                <a:schemeClr val="dk1"/>
              </a:buClr>
              <a:buSzPts val="1300"/>
              <a:buFont typeface="Calibri"/>
              <a:buNone/>
            </a:pPr>
            <a:r>
              <a:rPr lang="en-GB" sz="1300">
                <a:latin typeface="Calibri"/>
                <a:ea typeface="Calibri"/>
                <a:cs typeface="Calibri"/>
                <a:sym typeface="Calibri"/>
              </a:rPr>
              <a:t>What’s Left?: How Liberals Lost Their Way, Nick Cohen, Fourth Estate, ISBN: 0007229690</a:t>
            </a:r>
            <a:endParaRPr/>
          </a:p>
          <a:p>
            <a:pPr indent="0" lvl="0" marL="0" rtl="0" algn="l">
              <a:spcBef>
                <a:spcPts val="260"/>
              </a:spcBef>
              <a:spcAft>
                <a:spcPts val="0"/>
              </a:spcAft>
              <a:buClr>
                <a:schemeClr val="dk1"/>
              </a:buClr>
              <a:buSzPts val="1300"/>
              <a:buFont typeface="Calibri"/>
              <a:buNone/>
            </a:pPr>
            <a:r>
              <a:rPr lang="en-GB" sz="1300">
                <a:latin typeface="Calibri"/>
                <a:ea typeface="Calibri"/>
                <a:cs typeface="Calibri"/>
                <a:sym typeface="Calibri"/>
              </a:rPr>
              <a:t>Who Runs This Place?: The Anatomy of Britain in the 21st Century, Anthony Sampson, John Murray, ISBN: 0719565669</a:t>
            </a:r>
            <a:endParaRPr/>
          </a:p>
          <a:p>
            <a:pPr indent="0" lvl="0" marL="0" rtl="0" algn="l">
              <a:spcBef>
                <a:spcPts val="260"/>
              </a:spcBef>
              <a:spcAft>
                <a:spcPts val="0"/>
              </a:spcAft>
              <a:buClr>
                <a:schemeClr val="dk1"/>
              </a:buClr>
              <a:buSzPts val="1300"/>
              <a:buFont typeface="Calibri"/>
              <a:buNone/>
            </a:pPr>
            <a:r>
              <a:rPr lang="en-GB" sz="1300">
                <a:latin typeface="Calibri"/>
                <a:ea typeface="Calibri"/>
                <a:cs typeface="Calibri"/>
                <a:sym typeface="Calibri"/>
              </a:rPr>
              <a:t>Why Politics Matters: Making Politics Work, Gerry Stoker, Palgrave, ISBN: 1403997403</a:t>
            </a:r>
            <a:endParaRPr/>
          </a:p>
          <a:p>
            <a:pPr indent="0" lvl="0" marL="0" rtl="0" algn="l">
              <a:spcBef>
                <a:spcPts val="260"/>
              </a:spcBef>
              <a:spcAft>
                <a:spcPts val="0"/>
              </a:spcAft>
              <a:buClr>
                <a:schemeClr val="dk1"/>
              </a:buClr>
              <a:buSzPts val="1300"/>
              <a:buFont typeface="Calibri"/>
              <a:buNone/>
            </a:pPr>
            <a:r>
              <a:rPr lang="en-GB" sz="1300">
                <a:latin typeface="Calibri"/>
                <a:ea typeface="Calibri"/>
                <a:cs typeface="Calibri"/>
                <a:sym typeface="Calibri"/>
              </a:rPr>
              <a:t>The End of History, Francis Fukuyama, Harper, ISBN: 0380720027</a:t>
            </a:r>
            <a:endParaRPr/>
          </a:p>
          <a:p>
            <a:pPr indent="0" lvl="0" marL="0" rtl="0" algn="l">
              <a:spcBef>
                <a:spcPts val="260"/>
              </a:spcBef>
              <a:spcAft>
                <a:spcPts val="0"/>
              </a:spcAft>
              <a:buClr>
                <a:schemeClr val="dk1"/>
              </a:buClr>
              <a:buSzPts val="1300"/>
              <a:buFont typeface="Calibri"/>
              <a:buNone/>
            </a:pPr>
            <a:r>
              <a:rPr lang="en-GB" sz="1300">
                <a:latin typeface="Calibri"/>
                <a:ea typeface="Calibri"/>
                <a:cs typeface="Calibri"/>
                <a:sym typeface="Calibri"/>
              </a:rPr>
              <a:t>The Right Nation: Why America is Different, John Micklethwait, Penguin, ISBN: 0141015365</a:t>
            </a:r>
            <a:endParaRPr/>
          </a:p>
          <a:p>
            <a:pPr indent="0" lvl="0" marL="0" rtl="0" algn="l">
              <a:spcBef>
                <a:spcPts val="260"/>
              </a:spcBef>
              <a:spcAft>
                <a:spcPts val="0"/>
              </a:spcAft>
              <a:buClr>
                <a:schemeClr val="dk1"/>
              </a:buClr>
              <a:buSzPts val="1300"/>
              <a:buFont typeface="Calibri"/>
              <a:buNone/>
            </a:pPr>
            <a:r>
              <a:rPr lang="en-GB" sz="1300">
                <a:latin typeface="Calibri"/>
                <a:ea typeface="Calibri"/>
                <a:cs typeface="Calibri"/>
                <a:sym typeface="Calibri"/>
              </a:rPr>
              <a:t>The Ideas that Conquered the World, Michael Mandelbaum, Publicaffairs Ltd, ISBN: 1586482068</a:t>
            </a:r>
            <a:endParaRPr/>
          </a:p>
          <a:p>
            <a:pPr indent="0" lvl="0" marL="0" rtl="0" algn="l">
              <a:spcBef>
                <a:spcPts val="260"/>
              </a:spcBef>
              <a:spcAft>
                <a:spcPts val="0"/>
              </a:spcAft>
              <a:buClr>
                <a:schemeClr val="dk1"/>
              </a:buClr>
              <a:buSzPts val="1300"/>
              <a:buFont typeface="Calibri"/>
              <a:buNone/>
            </a:pPr>
            <a:r>
              <a:rPr lang="en-GB" sz="1300">
                <a:latin typeface="Calibri"/>
                <a:ea typeface="Calibri"/>
                <a:cs typeface="Calibri"/>
                <a:sym typeface="Calibri"/>
              </a:rPr>
              <a:t>How Democratic is the American Constitution?, Robert Dahl, Yale, ISBN: 0300095244</a:t>
            </a:r>
            <a:endParaRPr/>
          </a:p>
          <a:p>
            <a:pPr indent="0" lvl="0" marL="0" rtl="0" algn="l">
              <a:spcBef>
                <a:spcPts val="260"/>
              </a:spcBef>
              <a:spcAft>
                <a:spcPts val="0"/>
              </a:spcAft>
              <a:buClr>
                <a:schemeClr val="dk1"/>
              </a:buClr>
              <a:buSzPts val="1300"/>
              <a:buFont typeface="Calibri"/>
              <a:buNone/>
            </a:pPr>
            <a:r>
              <a:rPr lang="en-GB" sz="1300" u="sng">
                <a:latin typeface="Calibri"/>
                <a:ea typeface="Calibri"/>
                <a:cs typeface="Calibri"/>
                <a:sym typeface="Calibri"/>
              </a:rPr>
              <a:t>Readable biographies</a:t>
            </a:r>
            <a:endParaRPr/>
          </a:p>
          <a:p>
            <a:pPr indent="0" lvl="0" marL="0" rtl="0" algn="l">
              <a:spcBef>
                <a:spcPts val="260"/>
              </a:spcBef>
              <a:spcAft>
                <a:spcPts val="0"/>
              </a:spcAft>
              <a:buClr>
                <a:schemeClr val="dk1"/>
              </a:buClr>
              <a:buSzPts val="1300"/>
              <a:buFont typeface="Calibri"/>
              <a:buNone/>
            </a:pPr>
            <a:r>
              <a:rPr lang="en-GB" sz="1300">
                <a:latin typeface="Calibri"/>
                <a:ea typeface="Calibri"/>
                <a:cs typeface="Calibri"/>
                <a:sym typeface="Calibri"/>
              </a:rPr>
              <a:t>Dreams from My Father: A Story of Race and Inheritance, Barack Obama, Three Rivers, ISBN: 1400082773</a:t>
            </a:r>
            <a:endParaRPr/>
          </a:p>
          <a:p>
            <a:pPr indent="0" lvl="0" marL="0" rtl="0" algn="l">
              <a:spcBef>
                <a:spcPts val="260"/>
              </a:spcBef>
              <a:spcAft>
                <a:spcPts val="0"/>
              </a:spcAft>
              <a:buClr>
                <a:schemeClr val="dk1"/>
              </a:buClr>
              <a:buSzPts val="1300"/>
              <a:buFont typeface="Calibri"/>
              <a:buNone/>
            </a:pPr>
            <a:r>
              <a:rPr lang="en-GB" sz="1300">
                <a:latin typeface="Calibri"/>
                <a:ea typeface="Calibri"/>
                <a:cs typeface="Calibri"/>
                <a:sym typeface="Calibri"/>
              </a:rPr>
              <a:t>Gladstone, Roy Jenkins, Pan, ISBN: 0330411713</a:t>
            </a:r>
            <a:endParaRPr/>
          </a:p>
          <a:p>
            <a:pPr indent="0" lvl="0" marL="0" rtl="0" algn="l">
              <a:spcBef>
                <a:spcPts val="260"/>
              </a:spcBef>
              <a:spcAft>
                <a:spcPts val="0"/>
              </a:spcAft>
              <a:buClr>
                <a:schemeClr val="dk1"/>
              </a:buClr>
              <a:buSzPts val="1300"/>
              <a:buFont typeface="Calibri"/>
              <a:buNone/>
            </a:pPr>
            <a:r>
              <a:rPr lang="en-GB" sz="1300">
                <a:latin typeface="Calibri"/>
                <a:ea typeface="Calibri"/>
                <a:cs typeface="Calibri"/>
                <a:sym typeface="Calibri"/>
              </a:rPr>
              <a:t>Harold Wilson, Ben Pimlott, Harper Collins, ISBN: 0006379559</a:t>
            </a:r>
            <a:endParaRPr/>
          </a:p>
          <a:p>
            <a:pPr indent="0" lvl="0" marL="0" rtl="0" algn="l">
              <a:spcBef>
                <a:spcPts val="260"/>
              </a:spcBef>
              <a:spcAft>
                <a:spcPts val="0"/>
              </a:spcAft>
              <a:buClr>
                <a:schemeClr val="dk1"/>
              </a:buClr>
              <a:buSzPts val="1300"/>
              <a:buFont typeface="Calibri"/>
              <a:buNone/>
            </a:pPr>
            <a:r>
              <a:rPr lang="en-GB" sz="1300">
                <a:latin typeface="Calibri"/>
                <a:ea typeface="Calibri"/>
                <a:cs typeface="Calibri"/>
                <a:sym typeface="Calibri"/>
              </a:rPr>
              <a:t>The Natural: The Misunderstood Presidency of Bill Clinton, Joe Klein, Broadway, ISBN: 0767914120</a:t>
            </a:r>
            <a:endParaRPr/>
          </a:p>
          <a:p>
            <a:pPr indent="0" lvl="0" marL="0" rtl="0" algn="l">
              <a:spcBef>
                <a:spcPts val="260"/>
              </a:spcBef>
              <a:spcAft>
                <a:spcPts val="0"/>
              </a:spcAft>
              <a:buClr>
                <a:schemeClr val="dk1"/>
              </a:buClr>
              <a:buSzPts val="1300"/>
              <a:buFont typeface="Calibri"/>
              <a:buNone/>
            </a:pPr>
            <a:r>
              <a:rPr lang="en-GB" sz="1300">
                <a:latin typeface="Calibri"/>
                <a:ea typeface="Calibri"/>
                <a:cs typeface="Calibri"/>
                <a:sym typeface="Calibri"/>
              </a:rPr>
              <a:t>Tony Blair: Prime Minister, John Rentoul, ISBN: 0751530824</a:t>
            </a:r>
            <a:endParaRPr/>
          </a:p>
          <a:p>
            <a:pPr indent="0" lvl="0" marL="0" rtl="0" algn="l">
              <a:spcBef>
                <a:spcPts val="260"/>
              </a:spcBef>
              <a:spcAft>
                <a:spcPts val="0"/>
              </a:spcAft>
              <a:buClr>
                <a:schemeClr val="dk1"/>
              </a:buClr>
              <a:buSzPts val="1300"/>
              <a:buFont typeface="Calibri"/>
              <a:buNone/>
            </a:pPr>
            <a:r>
              <a:rPr lang="en-GB" sz="1300">
                <a:latin typeface="Calibri"/>
                <a:ea typeface="Calibri"/>
                <a:cs typeface="Calibri"/>
                <a:sym typeface="Calibri"/>
              </a:rPr>
              <a:t>William Pitt the Younger: A Biography, William Hague, Harper, ISBN: 0007147201</a:t>
            </a:r>
            <a:endParaRPr/>
          </a:p>
          <a:p>
            <a:pPr indent="0" lvl="0" marL="0" rtl="0" algn="l">
              <a:spcBef>
                <a:spcPts val="240"/>
              </a:spcBef>
              <a:spcAft>
                <a:spcPts val="0"/>
              </a:spcAft>
              <a:buClr>
                <a:schemeClr val="dk1"/>
              </a:buClr>
              <a:buSzPts val="1200"/>
              <a:buFont typeface="Arial"/>
              <a:buNone/>
            </a:pPr>
            <a:r>
              <a:t/>
            </a:r>
            <a:endParaRPr sz="1200"/>
          </a:p>
          <a:p>
            <a:pPr indent="0" lvl="0" marL="0" rtl="0" algn="l">
              <a:spcBef>
                <a:spcPts val="280"/>
              </a:spcBef>
              <a:spcAft>
                <a:spcPts val="0"/>
              </a:spcAft>
              <a:buClr>
                <a:schemeClr val="dk1"/>
              </a:buClr>
              <a:buSzPts val="1400"/>
              <a:buFont typeface="Arial"/>
              <a:buNone/>
            </a:pPr>
            <a:r>
              <a:t/>
            </a:r>
            <a:endParaRPr sz="1400"/>
          </a:p>
        </p:txBody>
      </p:sp>
      <p:sp>
        <p:nvSpPr>
          <p:cNvPr id="206" name="Google Shape;206;p13"/>
          <p:cNvSpPr txBox="1"/>
          <p:nvPr>
            <p:ph type="title"/>
          </p:nvPr>
        </p:nvSpPr>
        <p:spPr>
          <a:xfrm>
            <a:off x="339452" y="0"/>
            <a:ext cx="6172200" cy="461963"/>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sz="1400" u="sng">
                <a:latin typeface="Calibri"/>
                <a:ea typeface="Calibri"/>
                <a:cs typeface="Calibri"/>
                <a:sym typeface="Calibri"/>
              </a:rPr>
              <a:t>Recommended Reading</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2"/>
          <p:cNvSpPr txBox="1"/>
          <p:nvPr>
            <p:ph type="title"/>
          </p:nvPr>
        </p:nvSpPr>
        <p:spPr>
          <a:xfrm>
            <a:off x="342900" y="107950"/>
            <a:ext cx="6172200" cy="3175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sz="2000" u="sng">
                <a:latin typeface="Calibri"/>
                <a:ea typeface="Calibri"/>
                <a:cs typeface="Calibri"/>
                <a:sym typeface="Calibri"/>
              </a:rPr>
              <a:t>A Level Politics</a:t>
            </a:r>
            <a:endParaRPr/>
          </a:p>
        </p:txBody>
      </p:sp>
      <p:pic>
        <p:nvPicPr>
          <p:cNvPr descr="QTC_Taking_Aim_The_Works_09" id="110" name="Google Shape;110;p2"/>
          <p:cNvPicPr preferRelativeResize="0"/>
          <p:nvPr/>
        </p:nvPicPr>
        <p:blipFill rotWithShape="1">
          <a:blip r:embed="rId3">
            <a:alphaModFix/>
          </a:blip>
          <a:srcRect b="0" l="0" r="0" t="0"/>
          <a:stretch/>
        </p:blipFill>
        <p:spPr>
          <a:xfrm>
            <a:off x="136525" y="1331913"/>
            <a:ext cx="1636713" cy="2016125"/>
          </a:xfrm>
          <a:prstGeom prst="rect">
            <a:avLst/>
          </a:prstGeom>
          <a:noFill/>
          <a:ln>
            <a:noFill/>
          </a:ln>
        </p:spPr>
      </p:pic>
      <p:sp>
        <p:nvSpPr>
          <p:cNvPr id="111" name="Google Shape;111;p2"/>
          <p:cNvSpPr txBox="1"/>
          <p:nvPr/>
        </p:nvSpPr>
        <p:spPr>
          <a:xfrm>
            <a:off x="1844675" y="1136650"/>
            <a:ext cx="4941888" cy="21698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800"/>
              <a:buFont typeface="Calibri"/>
              <a:buNone/>
            </a:pPr>
            <a:r>
              <a:rPr b="0" i="0" lang="en-GB" sz="1800" u="none" cap="none" strike="noStrike">
                <a:solidFill>
                  <a:schemeClr val="dk1"/>
                </a:solidFill>
                <a:latin typeface="Calibri"/>
                <a:ea typeface="Calibri"/>
                <a:cs typeface="Calibri"/>
                <a:sym typeface="Calibri"/>
              </a:rPr>
              <a:t>It aims to:</a:t>
            </a:r>
            <a:endParaRPr/>
          </a:p>
          <a:p>
            <a:pPr indent="0" lvl="0" marL="0" marR="0" rtl="0" algn="l">
              <a:spcBef>
                <a:spcPts val="900"/>
              </a:spcBef>
              <a:spcAft>
                <a:spcPts val="0"/>
              </a:spcAft>
              <a:buClr>
                <a:schemeClr val="dk1"/>
              </a:buClr>
              <a:buSzPts val="1800"/>
              <a:buFont typeface="Calibri"/>
              <a:buNone/>
            </a:pPr>
            <a:r>
              <a:rPr b="0" i="0" lang="en-GB" sz="1800" u="none" cap="none" strike="noStrike">
                <a:solidFill>
                  <a:schemeClr val="dk1"/>
                </a:solidFill>
                <a:latin typeface="Calibri"/>
                <a:ea typeface="Calibri"/>
                <a:cs typeface="Calibri"/>
                <a:sym typeface="Calibri"/>
              </a:rPr>
              <a:t>Provide you with a ‘balanced education in politics’, and ‘understanding of the nature of politics, and an understanding in the context of the Untied Kingdom, including its local, national and European dimensions, and some aspects of comparative study of other political systems.’</a:t>
            </a:r>
            <a:endParaRPr/>
          </a:p>
        </p:txBody>
      </p:sp>
      <p:sp>
        <p:nvSpPr>
          <p:cNvPr id="112" name="Google Shape;112;p2"/>
          <p:cNvSpPr txBox="1"/>
          <p:nvPr/>
        </p:nvSpPr>
        <p:spPr>
          <a:xfrm>
            <a:off x="144463" y="3708400"/>
            <a:ext cx="6669087" cy="925513"/>
          </a:xfrm>
          <a:prstGeom prst="rect">
            <a:avLst/>
          </a:prstGeom>
          <a:noFill/>
          <a:ln cap="flat" cmpd="sng" w="9525">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1800"/>
              <a:buFont typeface="Calibri"/>
              <a:buNone/>
            </a:pPr>
            <a:r>
              <a:rPr b="0" i="0" lang="en-GB" sz="1800" u="none" cap="none" strike="noStrike">
                <a:solidFill>
                  <a:schemeClr val="dk1"/>
                </a:solidFill>
                <a:latin typeface="Calibri"/>
                <a:ea typeface="Calibri"/>
                <a:cs typeface="Calibri"/>
                <a:sym typeface="Calibri"/>
              </a:rPr>
              <a:t>You will be assessed on your ability to organise and present information, ideas and arguments clearly and logically in continuous prose using good quality English </a:t>
            </a:r>
            <a:endParaRPr/>
          </a:p>
        </p:txBody>
      </p:sp>
      <p:sp>
        <p:nvSpPr>
          <p:cNvPr id="113" name="Google Shape;113;p2"/>
          <p:cNvSpPr txBox="1"/>
          <p:nvPr/>
        </p:nvSpPr>
        <p:spPr>
          <a:xfrm>
            <a:off x="188913" y="4838700"/>
            <a:ext cx="6480175" cy="390876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1600"/>
              <a:buFont typeface="Calibri"/>
              <a:buNone/>
            </a:pPr>
            <a:r>
              <a:rPr b="0" i="0" lang="en-GB" sz="1600" u="sng" cap="none" strike="noStrike">
                <a:solidFill>
                  <a:schemeClr val="dk1"/>
                </a:solidFill>
                <a:latin typeface="Calibri"/>
                <a:ea typeface="Calibri"/>
                <a:cs typeface="Calibri"/>
                <a:sym typeface="Calibri"/>
              </a:rPr>
              <a:t>THE SKILLS YOU WILL DEVELOP</a:t>
            </a:r>
            <a:endParaRPr/>
          </a:p>
          <a:p>
            <a:pPr indent="0" lvl="0" marL="0" marR="0" rtl="0" algn="ctr">
              <a:spcBef>
                <a:spcPts val="800"/>
              </a:spcBef>
              <a:spcAft>
                <a:spcPts val="0"/>
              </a:spcAft>
              <a:buClr>
                <a:schemeClr val="dk1"/>
              </a:buClr>
              <a:buSzPts val="1600"/>
              <a:buFont typeface="Arial"/>
              <a:buNone/>
            </a:pPr>
            <a:r>
              <a:t/>
            </a:r>
            <a:endParaRPr b="0" i="0" sz="1600" u="sng" cap="none" strike="noStrike">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600"/>
              <a:buFont typeface="Calibri"/>
              <a:buNone/>
            </a:pPr>
            <a:r>
              <a:rPr b="0" i="0" lang="en-GB" sz="1600" u="none" cap="none" strike="noStrike">
                <a:solidFill>
                  <a:schemeClr val="dk1"/>
                </a:solidFill>
                <a:latin typeface="Calibri"/>
                <a:ea typeface="Calibri"/>
                <a:cs typeface="Calibri"/>
                <a:sym typeface="Calibri"/>
              </a:rPr>
              <a:t>· </a:t>
            </a:r>
            <a:r>
              <a:rPr b="1" i="0" lang="en-GB" sz="1600" u="none" cap="none" strike="noStrike">
                <a:solidFill>
                  <a:schemeClr val="dk1"/>
                </a:solidFill>
                <a:latin typeface="Calibri"/>
                <a:ea typeface="Calibri"/>
                <a:cs typeface="Calibri"/>
                <a:sym typeface="Calibri"/>
              </a:rPr>
              <a:t>Knowledge and understanding </a:t>
            </a:r>
            <a:r>
              <a:rPr b="0" i="0" lang="en-GB" sz="1600" u="none" cap="none" strike="noStrike">
                <a:solidFill>
                  <a:schemeClr val="dk1"/>
                </a:solidFill>
                <a:latin typeface="Calibri"/>
                <a:ea typeface="Calibri"/>
                <a:cs typeface="Calibri"/>
                <a:sym typeface="Calibri"/>
              </a:rPr>
              <a:t>of basic political ideas , concepts, structures and processes, the relationship between them and how they work at different levels.</a:t>
            </a:r>
            <a:endParaRPr/>
          </a:p>
          <a:p>
            <a:pPr indent="0" lvl="0" marL="0" marR="0" rtl="0" algn="l">
              <a:spcBef>
                <a:spcPts val="0"/>
              </a:spcBef>
              <a:spcAft>
                <a:spcPts val="0"/>
              </a:spcAft>
              <a:buClr>
                <a:schemeClr val="dk1"/>
              </a:buClr>
              <a:buSzPts val="1600"/>
              <a:buFont typeface="Arial"/>
              <a:buNone/>
            </a:pPr>
            <a:r>
              <a:t/>
            </a:r>
            <a:endParaRPr b="0" i="0" sz="16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600"/>
              <a:buFont typeface="Calibri"/>
              <a:buNone/>
            </a:pPr>
            <a:r>
              <a:rPr b="0" i="0" lang="en-GB" sz="1600" u="none" cap="none" strike="noStrike">
                <a:solidFill>
                  <a:schemeClr val="dk1"/>
                </a:solidFill>
                <a:latin typeface="Calibri"/>
                <a:ea typeface="Calibri"/>
                <a:cs typeface="Calibri"/>
                <a:sym typeface="Calibri"/>
              </a:rPr>
              <a:t>· An ability to </a:t>
            </a:r>
            <a:r>
              <a:rPr b="1" i="0" lang="en-GB" sz="1600" u="none" cap="none" strike="noStrike">
                <a:solidFill>
                  <a:schemeClr val="dk1"/>
                </a:solidFill>
                <a:latin typeface="Calibri"/>
                <a:ea typeface="Calibri"/>
                <a:cs typeface="Calibri"/>
                <a:sym typeface="Calibri"/>
              </a:rPr>
              <a:t>interpret and analyse</a:t>
            </a:r>
            <a:r>
              <a:rPr b="0" i="0" lang="en-GB" sz="1600" u="none" cap="none" strike="noStrike">
                <a:solidFill>
                  <a:schemeClr val="dk1"/>
                </a:solidFill>
                <a:latin typeface="Calibri"/>
                <a:ea typeface="Calibri"/>
                <a:cs typeface="Calibri"/>
                <a:sym typeface="Calibri"/>
              </a:rPr>
              <a:t> political information in various forms and from various sources, and to </a:t>
            </a:r>
            <a:r>
              <a:rPr b="1" i="0" lang="en-GB" sz="1600" u="none" cap="none" strike="noStrike">
                <a:solidFill>
                  <a:schemeClr val="dk1"/>
                </a:solidFill>
                <a:latin typeface="Calibri"/>
                <a:ea typeface="Calibri"/>
                <a:cs typeface="Calibri"/>
                <a:sym typeface="Calibri"/>
              </a:rPr>
              <a:t>apply </a:t>
            </a:r>
            <a:r>
              <a:rPr b="0" i="0" lang="en-GB" sz="1600" u="none" cap="none" strike="noStrike">
                <a:solidFill>
                  <a:schemeClr val="dk1"/>
                </a:solidFill>
                <a:latin typeface="Calibri"/>
                <a:ea typeface="Calibri"/>
                <a:cs typeface="Calibri"/>
                <a:sym typeface="Calibri"/>
              </a:rPr>
              <a:t>a range of political ideas concepts and theories.</a:t>
            </a:r>
            <a:endParaRPr/>
          </a:p>
          <a:p>
            <a:pPr indent="0" lvl="0" marL="0" marR="0" rtl="0" algn="l">
              <a:spcBef>
                <a:spcPts val="0"/>
              </a:spcBef>
              <a:spcAft>
                <a:spcPts val="0"/>
              </a:spcAft>
              <a:buClr>
                <a:schemeClr val="dk1"/>
              </a:buClr>
              <a:buSzPts val="1600"/>
              <a:buFont typeface="Arial"/>
              <a:buNone/>
            </a:pPr>
            <a:r>
              <a:t/>
            </a:r>
            <a:endParaRPr b="0" i="0" sz="16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600"/>
              <a:buFont typeface="Calibri"/>
              <a:buNone/>
            </a:pPr>
            <a:r>
              <a:rPr b="0" i="0" lang="en-GB" sz="1600" u="none" cap="none" strike="noStrike">
                <a:solidFill>
                  <a:schemeClr val="dk1"/>
                </a:solidFill>
                <a:latin typeface="Calibri"/>
                <a:ea typeface="Calibri"/>
                <a:cs typeface="Calibri"/>
                <a:sym typeface="Calibri"/>
              </a:rPr>
              <a:t>· An ability to </a:t>
            </a:r>
            <a:r>
              <a:rPr b="1" i="0" lang="en-GB" sz="1600" u="none" cap="none" strike="noStrike">
                <a:solidFill>
                  <a:schemeClr val="dk1"/>
                </a:solidFill>
                <a:latin typeface="Calibri"/>
                <a:ea typeface="Calibri"/>
                <a:cs typeface="Calibri"/>
                <a:sym typeface="Calibri"/>
              </a:rPr>
              <a:t>evaluate</a:t>
            </a:r>
            <a:r>
              <a:rPr b="0" i="0" lang="en-GB" sz="1600" u="none" cap="none" strike="noStrike">
                <a:solidFill>
                  <a:schemeClr val="dk1"/>
                </a:solidFill>
                <a:latin typeface="Calibri"/>
                <a:ea typeface="Calibri"/>
                <a:cs typeface="Calibri"/>
                <a:sym typeface="Calibri"/>
              </a:rPr>
              <a:t> arguments, theories, values and ideologies to explain political behaviour and suggest solutions to controversial issues.</a:t>
            </a:r>
            <a:endParaRPr/>
          </a:p>
          <a:p>
            <a:pPr indent="0" lvl="0" marL="0" marR="0" rtl="0" algn="l">
              <a:spcBef>
                <a:spcPts val="0"/>
              </a:spcBef>
              <a:spcAft>
                <a:spcPts val="0"/>
              </a:spcAft>
              <a:buClr>
                <a:schemeClr val="dk1"/>
              </a:buClr>
              <a:buSzPts val="1600"/>
              <a:buFont typeface="Arial"/>
              <a:buNone/>
            </a:pPr>
            <a:r>
              <a:t/>
            </a:r>
            <a:endParaRPr b="0" i="0" sz="16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600"/>
              <a:buFont typeface="Calibri"/>
              <a:buNone/>
            </a:pPr>
            <a:r>
              <a:rPr b="0" i="0" lang="en-GB" sz="1600" u="none" cap="none" strike="noStrike">
                <a:solidFill>
                  <a:schemeClr val="dk1"/>
                </a:solidFill>
                <a:latin typeface="Calibri"/>
                <a:ea typeface="Calibri"/>
                <a:cs typeface="Calibri"/>
                <a:sym typeface="Calibri"/>
              </a:rPr>
              <a:t>· The skills to </a:t>
            </a:r>
            <a:r>
              <a:rPr b="1" i="0" lang="en-GB" sz="1600" u="none" cap="none" strike="noStrike">
                <a:solidFill>
                  <a:schemeClr val="dk1"/>
                </a:solidFill>
                <a:latin typeface="Calibri"/>
                <a:ea typeface="Calibri"/>
                <a:cs typeface="Calibri"/>
                <a:sym typeface="Calibri"/>
              </a:rPr>
              <a:t>organise and present an argument with relevance, clarity and coherence using good English.</a:t>
            </a:r>
            <a:endParaRPr/>
          </a:p>
        </p:txBody>
      </p:sp>
      <p:sp>
        <p:nvSpPr>
          <p:cNvPr id="114" name="Google Shape;114;p2"/>
          <p:cNvSpPr/>
          <p:nvPr/>
        </p:nvSpPr>
        <p:spPr>
          <a:xfrm>
            <a:off x="115888" y="611188"/>
            <a:ext cx="6553200" cy="36671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1800"/>
              <a:buFont typeface="Calibri"/>
              <a:buNone/>
            </a:pPr>
            <a:r>
              <a:rPr b="0" i="0" lang="en-GB" sz="1800" u="sng" cap="none" strike="noStrike">
                <a:solidFill>
                  <a:schemeClr val="dk1"/>
                </a:solidFill>
                <a:latin typeface="Calibri"/>
                <a:ea typeface="Calibri"/>
                <a:cs typeface="Calibri"/>
                <a:sym typeface="Calibri"/>
              </a:rPr>
              <a:t>WHAT DOES THE COURSE AIM TO DO?</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3"/>
          <p:cNvSpPr/>
          <p:nvPr/>
        </p:nvSpPr>
        <p:spPr>
          <a:xfrm>
            <a:off x="115888" y="107950"/>
            <a:ext cx="6553200" cy="36671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1800"/>
              <a:buFont typeface="Calibri"/>
              <a:buNone/>
            </a:pPr>
            <a:r>
              <a:rPr b="0" i="0" lang="en-GB" sz="1800" u="sng" cap="none" strike="noStrike">
                <a:solidFill>
                  <a:schemeClr val="dk1"/>
                </a:solidFill>
                <a:latin typeface="Calibri"/>
                <a:ea typeface="Calibri"/>
                <a:cs typeface="Calibri"/>
                <a:sym typeface="Calibri"/>
              </a:rPr>
              <a:t>WHAT DOES THE COURSE INVOLVE?</a:t>
            </a:r>
            <a:endParaRPr/>
          </a:p>
        </p:txBody>
      </p:sp>
      <p:sp>
        <p:nvSpPr>
          <p:cNvPr id="121" name="Google Shape;121;p3"/>
          <p:cNvSpPr txBox="1"/>
          <p:nvPr/>
        </p:nvSpPr>
        <p:spPr>
          <a:xfrm>
            <a:off x="141288" y="623888"/>
            <a:ext cx="6597650" cy="7080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600"/>
              <a:buFont typeface="Calibri"/>
              <a:buNone/>
            </a:pPr>
            <a:r>
              <a:rPr b="0" i="0" lang="en-GB" sz="1600" u="sng" cap="none" strike="noStrike">
                <a:solidFill>
                  <a:schemeClr val="dk1"/>
                </a:solidFill>
                <a:latin typeface="Calibri"/>
                <a:ea typeface="Calibri"/>
                <a:cs typeface="Calibri"/>
                <a:sym typeface="Calibri"/>
              </a:rPr>
              <a:t>What will you study?</a:t>
            </a:r>
            <a:endParaRPr/>
          </a:p>
          <a:p>
            <a:pPr indent="0" lvl="0" marL="0" marR="0" rtl="0" algn="l">
              <a:spcBef>
                <a:spcPts val="800"/>
              </a:spcBef>
              <a:spcAft>
                <a:spcPts val="0"/>
              </a:spcAft>
              <a:buClr>
                <a:schemeClr val="dk1"/>
              </a:buClr>
              <a:buSzPts val="1600"/>
              <a:buFont typeface="Arial"/>
              <a:buNone/>
            </a:pPr>
            <a:r>
              <a:t/>
            </a:r>
            <a:endParaRPr b="0" i="0" sz="1600" u="none" cap="none" strike="noStrike">
              <a:solidFill>
                <a:schemeClr val="dk1"/>
              </a:solidFill>
              <a:latin typeface="Calibri"/>
              <a:ea typeface="Calibri"/>
              <a:cs typeface="Calibri"/>
              <a:sym typeface="Calibri"/>
            </a:endParaRPr>
          </a:p>
        </p:txBody>
      </p:sp>
      <p:graphicFrame>
        <p:nvGraphicFramePr>
          <p:cNvPr id="122" name="Google Shape;122;p3"/>
          <p:cNvGraphicFramePr/>
          <p:nvPr/>
        </p:nvGraphicFramePr>
        <p:xfrm>
          <a:off x="220662" y="1002608"/>
          <a:ext cx="3000000" cy="3000000"/>
        </p:xfrm>
        <a:graphic>
          <a:graphicData uri="http://schemas.openxmlformats.org/drawingml/2006/table">
            <a:tbl>
              <a:tblPr bandRow="1" firstRow="1">
                <a:noFill/>
                <a:tableStyleId>{817F9F4D-A92C-4F30-9434-51D899D0081C}</a:tableStyleId>
              </a:tblPr>
              <a:tblGrid>
                <a:gridCol w="1382750"/>
                <a:gridCol w="3441750"/>
                <a:gridCol w="1671525"/>
              </a:tblGrid>
              <a:tr h="473250">
                <a:tc>
                  <a:txBody>
                    <a:bodyPr/>
                    <a:lstStyle/>
                    <a:p>
                      <a:pPr indent="0" lvl="0" marL="0" marR="0" rtl="0" algn="l">
                        <a:spcBef>
                          <a:spcPts val="0"/>
                        </a:spcBef>
                        <a:spcAft>
                          <a:spcPts val="0"/>
                        </a:spcAft>
                        <a:buNone/>
                      </a:pPr>
                      <a:r>
                        <a:rPr lang="en-GB" sz="1200" u="none" cap="none" strike="noStrike">
                          <a:latin typeface="Calibri"/>
                          <a:ea typeface="Calibri"/>
                          <a:cs typeface="Calibri"/>
                          <a:sym typeface="Calibri"/>
                        </a:rPr>
                        <a:t>Term</a:t>
                      </a:r>
                      <a:endParaRPr/>
                    </a:p>
                  </a:txBody>
                  <a:tcPr marT="45725" marB="45725" marR="91450" marL="91450" anchor="ctr"/>
                </a:tc>
                <a:tc>
                  <a:txBody>
                    <a:bodyPr/>
                    <a:lstStyle/>
                    <a:p>
                      <a:pPr indent="0" lvl="0" marL="0" marR="0" rtl="0" algn="l">
                        <a:spcBef>
                          <a:spcPts val="0"/>
                        </a:spcBef>
                        <a:spcAft>
                          <a:spcPts val="0"/>
                        </a:spcAft>
                        <a:buNone/>
                      </a:pPr>
                      <a:r>
                        <a:rPr lang="en-GB" sz="1200">
                          <a:latin typeface="Calibri"/>
                          <a:ea typeface="Calibri"/>
                          <a:cs typeface="Calibri"/>
                          <a:sym typeface="Calibri"/>
                        </a:rPr>
                        <a:t>Topics Covered</a:t>
                      </a:r>
                      <a:endParaRPr/>
                    </a:p>
                  </a:txBody>
                  <a:tcPr marT="45725" marB="45725" marR="91450" marL="91450" anchor="ctr"/>
                </a:tc>
                <a:tc>
                  <a:txBody>
                    <a:bodyPr/>
                    <a:lstStyle/>
                    <a:p>
                      <a:pPr indent="0" lvl="0" marL="0" marR="0" rtl="0" algn="l">
                        <a:spcBef>
                          <a:spcPts val="0"/>
                        </a:spcBef>
                        <a:spcAft>
                          <a:spcPts val="0"/>
                        </a:spcAft>
                        <a:buNone/>
                      </a:pPr>
                      <a:r>
                        <a:rPr lang="en-GB" sz="1200">
                          <a:latin typeface="Calibri"/>
                          <a:ea typeface="Calibri"/>
                          <a:cs typeface="Calibri"/>
                          <a:sym typeface="Calibri"/>
                        </a:rPr>
                        <a:t>Exam</a:t>
                      </a:r>
                      <a:endParaRPr/>
                    </a:p>
                  </a:txBody>
                  <a:tcPr marT="45725" marB="45725" marR="91450" marL="91450" anchor="ctr"/>
                </a:tc>
              </a:tr>
              <a:tr h="306700">
                <a:tc gridSpan="3">
                  <a:txBody>
                    <a:bodyPr/>
                    <a:lstStyle/>
                    <a:p>
                      <a:pPr indent="0" lvl="0" marL="0" marR="0" rtl="0" algn="l">
                        <a:spcBef>
                          <a:spcPts val="0"/>
                        </a:spcBef>
                        <a:spcAft>
                          <a:spcPts val="0"/>
                        </a:spcAft>
                        <a:buNone/>
                      </a:pPr>
                      <a:r>
                        <a:rPr lang="en-GB" sz="1200">
                          <a:latin typeface="Calibri"/>
                          <a:ea typeface="Calibri"/>
                          <a:cs typeface="Calibri"/>
                          <a:sym typeface="Calibri"/>
                        </a:rPr>
                        <a:t>Year 12:</a:t>
                      </a:r>
                      <a:endParaRPr/>
                    </a:p>
                  </a:txBody>
                  <a:tcPr marT="45725" marB="45725" marR="91450" marL="91450" anchor="ctr"/>
                </a:tc>
                <a:tc hMerge="1"/>
                <a:tc hMerge="1"/>
              </a:tr>
              <a:tr h="1224575">
                <a:tc>
                  <a:txBody>
                    <a:bodyPr/>
                    <a:lstStyle/>
                    <a:p>
                      <a:pPr indent="0" lvl="0" marL="0" marR="0" rtl="0" algn="l">
                        <a:spcBef>
                          <a:spcPts val="0"/>
                        </a:spcBef>
                        <a:spcAft>
                          <a:spcPts val="0"/>
                        </a:spcAft>
                        <a:buNone/>
                      </a:pPr>
                      <a:r>
                        <a:rPr lang="en-GB" sz="1200">
                          <a:latin typeface="Calibri"/>
                          <a:ea typeface="Calibri"/>
                          <a:cs typeface="Calibri"/>
                          <a:sym typeface="Calibri"/>
                        </a:rPr>
                        <a:t>Autumn Term</a:t>
                      </a:r>
                      <a:endParaRPr/>
                    </a:p>
                  </a:txBody>
                  <a:tcPr marT="45725" marB="45725" marR="91450" marL="91450" anchor="ctr"/>
                </a:tc>
                <a:tc>
                  <a:txBody>
                    <a:bodyPr/>
                    <a:lstStyle/>
                    <a:p>
                      <a:pPr indent="0" lvl="0" marL="0" marR="0" rtl="0" algn="l">
                        <a:spcBef>
                          <a:spcPts val="0"/>
                        </a:spcBef>
                        <a:spcAft>
                          <a:spcPts val="0"/>
                        </a:spcAft>
                        <a:buNone/>
                      </a:pPr>
                      <a:r>
                        <a:rPr lang="en-GB" sz="1200" u="sng">
                          <a:latin typeface="Calibri"/>
                          <a:ea typeface="Calibri"/>
                          <a:cs typeface="Calibri"/>
                          <a:sym typeface="Calibri"/>
                        </a:rPr>
                        <a:t>UK Politics</a:t>
                      </a:r>
                      <a:endParaRPr/>
                    </a:p>
                    <a:p>
                      <a:pPr indent="-171450" lvl="0" marL="171450" marR="0" rtl="0" algn="l">
                        <a:spcBef>
                          <a:spcPts val="0"/>
                        </a:spcBef>
                        <a:spcAft>
                          <a:spcPts val="0"/>
                        </a:spcAft>
                        <a:buClr>
                          <a:schemeClr val="dk1"/>
                        </a:buClr>
                        <a:buSzPts val="1200"/>
                        <a:buFont typeface="Arial"/>
                        <a:buChar char="•"/>
                      </a:pPr>
                      <a:r>
                        <a:rPr lang="en-GB" sz="1200">
                          <a:latin typeface="Calibri"/>
                          <a:ea typeface="Calibri"/>
                          <a:cs typeface="Calibri"/>
                          <a:sym typeface="Calibri"/>
                        </a:rPr>
                        <a:t>Democracy and participation</a:t>
                      </a:r>
                      <a:endParaRPr/>
                    </a:p>
                    <a:p>
                      <a:pPr indent="-171450" lvl="0" marL="171450" marR="0" rtl="0" algn="l">
                        <a:spcBef>
                          <a:spcPts val="0"/>
                        </a:spcBef>
                        <a:spcAft>
                          <a:spcPts val="0"/>
                        </a:spcAft>
                        <a:buClr>
                          <a:schemeClr val="dk1"/>
                        </a:buClr>
                        <a:buSzPts val="1200"/>
                        <a:buFont typeface="Arial"/>
                        <a:buChar char="•"/>
                      </a:pPr>
                      <a:r>
                        <a:rPr lang="en-GB" sz="1200">
                          <a:latin typeface="Calibri"/>
                          <a:ea typeface="Calibri"/>
                          <a:cs typeface="Calibri"/>
                          <a:sym typeface="Calibri"/>
                        </a:rPr>
                        <a:t>Political parties</a:t>
                      </a:r>
                      <a:endParaRPr/>
                    </a:p>
                    <a:p>
                      <a:pPr indent="-171450" lvl="0" marL="171450" marR="0" rtl="0" algn="l">
                        <a:spcBef>
                          <a:spcPts val="0"/>
                        </a:spcBef>
                        <a:spcAft>
                          <a:spcPts val="0"/>
                        </a:spcAft>
                        <a:buClr>
                          <a:schemeClr val="dk1"/>
                        </a:buClr>
                        <a:buSzPts val="1200"/>
                        <a:buFont typeface="Arial"/>
                        <a:buChar char="•"/>
                      </a:pPr>
                      <a:r>
                        <a:rPr lang="en-GB" sz="1200">
                          <a:latin typeface="Calibri"/>
                          <a:ea typeface="Calibri"/>
                          <a:cs typeface="Calibri"/>
                          <a:sym typeface="Calibri"/>
                        </a:rPr>
                        <a:t>Electoral system</a:t>
                      </a:r>
                      <a:endParaRPr/>
                    </a:p>
                    <a:p>
                      <a:pPr indent="-171450" lvl="0" marL="171450" marR="0" rtl="0" algn="l">
                        <a:spcBef>
                          <a:spcPts val="0"/>
                        </a:spcBef>
                        <a:spcAft>
                          <a:spcPts val="0"/>
                        </a:spcAft>
                        <a:buClr>
                          <a:schemeClr val="dk1"/>
                        </a:buClr>
                        <a:buSzPts val="1200"/>
                        <a:buFont typeface="Arial"/>
                        <a:buChar char="•"/>
                      </a:pPr>
                      <a:r>
                        <a:rPr lang="en-GB" sz="1200">
                          <a:latin typeface="Calibri"/>
                          <a:ea typeface="Calibri"/>
                          <a:cs typeface="Calibri"/>
                          <a:sym typeface="Calibri"/>
                        </a:rPr>
                        <a:t>Voting behaviour and the media</a:t>
                      </a:r>
                      <a:endParaRPr/>
                    </a:p>
                  </a:txBody>
                  <a:tcPr marT="45725" marB="45725" marR="91450" marL="91450" anchor="ctr"/>
                </a:tc>
                <a:tc>
                  <a:txBody>
                    <a:bodyPr/>
                    <a:lstStyle/>
                    <a:p>
                      <a:pPr indent="0" lvl="0" marL="0" marR="0" rtl="0" algn="l">
                        <a:spcBef>
                          <a:spcPts val="0"/>
                        </a:spcBef>
                        <a:spcAft>
                          <a:spcPts val="0"/>
                        </a:spcAft>
                        <a:buNone/>
                      </a:pPr>
                      <a:r>
                        <a:rPr lang="en-GB" sz="1200">
                          <a:latin typeface="Calibri"/>
                          <a:ea typeface="Calibri"/>
                          <a:cs typeface="Calibri"/>
                          <a:sym typeface="Calibri"/>
                        </a:rPr>
                        <a:t>A level: 2 hours to also include Core political ideas.</a:t>
                      </a:r>
                      <a:endParaRPr sz="1200">
                        <a:latin typeface="Calibri"/>
                        <a:ea typeface="Calibri"/>
                        <a:cs typeface="Calibri"/>
                        <a:sym typeface="Calibri"/>
                      </a:endParaRPr>
                    </a:p>
                  </a:txBody>
                  <a:tcPr marT="45725" marB="45725" marR="91450" marL="91450" anchor="ctr"/>
                </a:tc>
              </a:tr>
              <a:tr h="1224575">
                <a:tc>
                  <a:txBody>
                    <a:bodyPr/>
                    <a:lstStyle/>
                    <a:p>
                      <a:pPr indent="0" lvl="0" marL="0" marR="0" rtl="0" algn="l">
                        <a:spcBef>
                          <a:spcPts val="0"/>
                        </a:spcBef>
                        <a:spcAft>
                          <a:spcPts val="0"/>
                        </a:spcAft>
                        <a:buNone/>
                      </a:pPr>
                      <a:r>
                        <a:rPr lang="en-GB" sz="1200">
                          <a:latin typeface="Calibri"/>
                          <a:ea typeface="Calibri"/>
                          <a:cs typeface="Calibri"/>
                          <a:sym typeface="Calibri"/>
                        </a:rPr>
                        <a:t>Spring Term </a:t>
                      </a:r>
                      <a:endParaRPr/>
                    </a:p>
                  </a:txBody>
                  <a:tcPr marT="45725" marB="45725" marR="91450" marL="91450" anchor="ctr"/>
                </a:tc>
                <a:tc>
                  <a:txBody>
                    <a:bodyPr/>
                    <a:lstStyle/>
                    <a:p>
                      <a:pPr indent="0" lvl="0" marL="0" marR="0" rtl="0" algn="l">
                        <a:spcBef>
                          <a:spcPts val="0"/>
                        </a:spcBef>
                        <a:spcAft>
                          <a:spcPts val="0"/>
                        </a:spcAft>
                        <a:buNone/>
                      </a:pPr>
                      <a:r>
                        <a:rPr lang="en-GB" sz="1200" u="sng">
                          <a:latin typeface="Calibri"/>
                          <a:ea typeface="Calibri"/>
                          <a:cs typeface="Calibri"/>
                          <a:sym typeface="Calibri"/>
                        </a:rPr>
                        <a:t>UK Government</a:t>
                      </a:r>
                      <a:endParaRPr/>
                    </a:p>
                    <a:p>
                      <a:pPr indent="-171450" lvl="0" marL="171450" marR="0" rtl="0" algn="l">
                        <a:spcBef>
                          <a:spcPts val="0"/>
                        </a:spcBef>
                        <a:spcAft>
                          <a:spcPts val="0"/>
                        </a:spcAft>
                        <a:buClr>
                          <a:schemeClr val="dk1"/>
                        </a:buClr>
                        <a:buSzPts val="1200"/>
                        <a:buFont typeface="Arial"/>
                        <a:buChar char="•"/>
                      </a:pPr>
                      <a:r>
                        <a:rPr lang="en-GB" sz="1200">
                          <a:latin typeface="Calibri"/>
                          <a:ea typeface="Calibri"/>
                          <a:cs typeface="Calibri"/>
                          <a:sym typeface="Calibri"/>
                        </a:rPr>
                        <a:t>The constitution</a:t>
                      </a:r>
                      <a:endParaRPr/>
                    </a:p>
                    <a:p>
                      <a:pPr indent="-171450" lvl="0" marL="171450" marR="0" rtl="0" algn="l">
                        <a:spcBef>
                          <a:spcPts val="0"/>
                        </a:spcBef>
                        <a:spcAft>
                          <a:spcPts val="0"/>
                        </a:spcAft>
                        <a:buClr>
                          <a:schemeClr val="dk1"/>
                        </a:buClr>
                        <a:buSzPts val="1200"/>
                        <a:buFont typeface="Arial"/>
                        <a:buChar char="•"/>
                      </a:pPr>
                      <a:r>
                        <a:rPr lang="en-GB" sz="1200">
                          <a:latin typeface="Calibri"/>
                          <a:ea typeface="Calibri"/>
                          <a:cs typeface="Calibri"/>
                          <a:sym typeface="Calibri"/>
                        </a:rPr>
                        <a:t>Parliament</a:t>
                      </a:r>
                      <a:endParaRPr/>
                    </a:p>
                    <a:p>
                      <a:pPr indent="-171450" lvl="0" marL="171450" marR="0" rtl="0" algn="l">
                        <a:spcBef>
                          <a:spcPts val="0"/>
                        </a:spcBef>
                        <a:spcAft>
                          <a:spcPts val="0"/>
                        </a:spcAft>
                        <a:buClr>
                          <a:schemeClr val="dk1"/>
                        </a:buClr>
                        <a:buSzPts val="1200"/>
                        <a:buFont typeface="Arial"/>
                        <a:buChar char="•"/>
                      </a:pPr>
                      <a:r>
                        <a:rPr lang="en-GB" sz="1200">
                          <a:latin typeface="Calibri"/>
                          <a:ea typeface="Calibri"/>
                          <a:cs typeface="Calibri"/>
                          <a:sym typeface="Calibri"/>
                        </a:rPr>
                        <a:t>Prime Minister and executive</a:t>
                      </a:r>
                      <a:endParaRPr/>
                    </a:p>
                    <a:p>
                      <a:pPr indent="-171450" lvl="0" marL="171450" marR="0" rtl="0" algn="l">
                        <a:spcBef>
                          <a:spcPts val="0"/>
                        </a:spcBef>
                        <a:spcAft>
                          <a:spcPts val="0"/>
                        </a:spcAft>
                        <a:buClr>
                          <a:schemeClr val="dk1"/>
                        </a:buClr>
                        <a:buSzPts val="1200"/>
                        <a:buFont typeface="Arial"/>
                        <a:buChar char="•"/>
                      </a:pPr>
                      <a:r>
                        <a:rPr lang="en-GB" sz="1200">
                          <a:latin typeface="Calibri"/>
                          <a:ea typeface="Calibri"/>
                          <a:cs typeface="Calibri"/>
                          <a:sym typeface="Calibri"/>
                        </a:rPr>
                        <a:t>Relationships between the branches</a:t>
                      </a:r>
                      <a:endParaRPr/>
                    </a:p>
                  </a:txBody>
                  <a:tcPr marT="45725" marB="45725" marR="91450" marL="91450" anchor="ctr"/>
                </a:tc>
                <a:tc>
                  <a:txBody>
                    <a:bodyPr/>
                    <a:lstStyle/>
                    <a:p>
                      <a:pPr indent="0" lvl="0" marL="0" marR="0" rtl="0" algn="l">
                        <a:spcBef>
                          <a:spcPts val="0"/>
                        </a:spcBef>
                        <a:spcAft>
                          <a:spcPts val="0"/>
                        </a:spcAft>
                        <a:buNone/>
                      </a:pPr>
                      <a:r>
                        <a:rPr lang="en-GB" sz="1200">
                          <a:latin typeface="Calibri"/>
                          <a:ea typeface="Calibri"/>
                          <a:cs typeface="Calibri"/>
                          <a:sym typeface="Calibri"/>
                        </a:rPr>
                        <a:t>A Level: 2 hours to also include Non-Core political ideas,</a:t>
                      </a:r>
                      <a:endParaRPr sz="1200">
                        <a:latin typeface="Calibri"/>
                        <a:ea typeface="Calibri"/>
                        <a:cs typeface="Calibri"/>
                        <a:sym typeface="Calibri"/>
                      </a:endParaRPr>
                    </a:p>
                  </a:txBody>
                  <a:tcPr marT="45725" marB="45725" marR="91450" marL="91450" anchor="ctr"/>
                </a:tc>
              </a:tr>
              <a:tr h="1589125">
                <a:tc>
                  <a:txBody>
                    <a:bodyPr/>
                    <a:lstStyle/>
                    <a:p>
                      <a:pPr indent="0" lvl="0" marL="0" marR="0" rtl="0" algn="l">
                        <a:spcBef>
                          <a:spcPts val="0"/>
                        </a:spcBef>
                        <a:spcAft>
                          <a:spcPts val="0"/>
                        </a:spcAft>
                        <a:buNone/>
                      </a:pPr>
                      <a:r>
                        <a:rPr lang="en-GB" sz="1200">
                          <a:latin typeface="Calibri"/>
                          <a:ea typeface="Calibri"/>
                          <a:cs typeface="Calibri"/>
                          <a:sym typeface="Calibri"/>
                        </a:rPr>
                        <a:t>Summer Term</a:t>
                      </a:r>
                      <a:endParaRPr/>
                    </a:p>
                  </a:txBody>
                  <a:tcPr marT="45725" marB="45725" marR="91450" marL="91450" anchor="ctr"/>
                </a:tc>
                <a:tc>
                  <a:txBody>
                    <a:bodyPr/>
                    <a:lstStyle/>
                    <a:p>
                      <a:pPr indent="0" lvl="0" marL="0" marR="0" rtl="0" algn="l">
                        <a:spcBef>
                          <a:spcPts val="0"/>
                        </a:spcBef>
                        <a:spcAft>
                          <a:spcPts val="0"/>
                        </a:spcAft>
                        <a:buNone/>
                      </a:pPr>
                      <a:r>
                        <a:rPr lang="en-GB" sz="1200" u="sng">
                          <a:latin typeface="Calibri"/>
                          <a:ea typeface="Calibri"/>
                          <a:cs typeface="Calibri"/>
                          <a:sym typeface="Calibri"/>
                        </a:rPr>
                        <a:t>Core politica</a:t>
                      </a:r>
                      <a:r>
                        <a:rPr lang="en-GB" sz="1200" u="sng">
                          <a:latin typeface="Calibri"/>
                          <a:ea typeface="Calibri"/>
                          <a:cs typeface="Calibri"/>
                          <a:sym typeface="Calibri"/>
                        </a:rPr>
                        <a:t>l ideas:</a:t>
                      </a:r>
                      <a:endParaRPr/>
                    </a:p>
                    <a:p>
                      <a:pPr indent="-171450" lvl="0" marL="171450" marR="0" rtl="0" algn="l">
                        <a:spcBef>
                          <a:spcPts val="0"/>
                        </a:spcBef>
                        <a:spcAft>
                          <a:spcPts val="0"/>
                        </a:spcAft>
                        <a:buClr>
                          <a:schemeClr val="dk1"/>
                        </a:buClr>
                        <a:buSzPts val="1200"/>
                        <a:buFont typeface="Arial"/>
                        <a:buChar char="•"/>
                      </a:pPr>
                      <a:r>
                        <a:rPr lang="en-GB" sz="1200">
                          <a:latin typeface="Calibri"/>
                          <a:ea typeface="Calibri"/>
                          <a:cs typeface="Calibri"/>
                          <a:sym typeface="Calibri"/>
                        </a:rPr>
                        <a:t>Conservatism</a:t>
                      </a:r>
                      <a:endParaRPr/>
                    </a:p>
                    <a:p>
                      <a:pPr indent="-171450" lvl="0" marL="171450" marR="0" rtl="0" algn="l">
                        <a:spcBef>
                          <a:spcPts val="0"/>
                        </a:spcBef>
                        <a:spcAft>
                          <a:spcPts val="0"/>
                        </a:spcAft>
                        <a:buClr>
                          <a:schemeClr val="dk1"/>
                        </a:buClr>
                        <a:buSzPts val="1200"/>
                        <a:buFont typeface="Arial"/>
                        <a:buChar char="•"/>
                      </a:pPr>
                      <a:r>
                        <a:rPr lang="en-GB" sz="1200">
                          <a:latin typeface="Calibri"/>
                          <a:ea typeface="Calibri"/>
                          <a:cs typeface="Calibri"/>
                          <a:sym typeface="Calibri"/>
                        </a:rPr>
                        <a:t>Liberalism</a:t>
                      </a:r>
                      <a:endParaRPr/>
                    </a:p>
                    <a:p>
                      <a:pPr indent="-171450" lvl="0" marL="171450" marR="0" rtl="0" algn="l">
                        <a:spcBef>
                          <a:spcPts val="0"/>
                        </a:spcBef>
                        <a:spcAft>
                          <a:spcPts val="0"/>
                        </a:spcAft>
                        <a:buClr>
                          <a:schemeClr val="dk1"/>
                        </a:buClr>
                        <a:buSzPts val="1200"/>
                        <a:buFont typeface="Arial"/>
                        <a:buChar char="•"/>
                      </a:pPr>
                      <a:r>
                        <a:rPr lang="en-GB" sz="1200">
                          <a:latin typeface="Calibri"/>
                          <a:ea typeface="Calibri"/>
                          <a:cs typeface="Calibri"/>
                          <a:sym typeface="Calibri"/>
                        </a:rPr>
                        <a:t>Socialism</a:t>
                      </a:r>
                      <a:endParaRPr/>
                    </a:p>
                    <a:p>
                      <a:pPr indent="0" lvl="0" marL="0" marR="0" rtl="0" algn="l">
                        <a:spcBef>
                          <a:spcPts val="0"/>
                        </a:spcBef>
                        <a:spcAft>
                          <a:spcPts val="0"/>
                        </a:spcAft>
                        <a:buClr>
                          <a:schemeClr val="dk1"/>
                        </a:buClr>
                        <a:buSzPts val="1200"/>
                        <a:buFont typeface="Arial"/>
                        <a:buNone/>
                      </a:pPr>
                      <a:r>
                        <a:rPr lang="en-GB" sz="1200" u="sng">
                          <a:latin typeface="Calibri"/>
                          <a:ea typeface="Calibri"/>
                          <a:cs typeface="Calibri"/>
                          <a:sym typeface="Calibri"/>
                        </a:rPr>
                        <a:t>Non-Core political ideas:</a:t>
                      </a:r>
                      <a:endParaRPr/>
                    </a:p>
                    <a:p>
                      <a:pPr indent="-171450" lvl="0" marL="171450" marR="0" rtl="0" algn="l">
                        <a:spcBef>
                          <a:spcPts val="0"/>
                        </a:spcBef>
                        <a:spcAft>
                          <a:spcPts val="0"/>
                        </a:spcAft>
                        <a:buClr>
                          <a:schemeClr val="dk1"/>
                        </a:buClr>
                        <a:buSzPts val="1200"/>
                        <a:buFont typeface="Arial"/>
                        <a:buChar char="•"/>
                      </a:pPr>
                      <a:r>
                        <a:rPr lang="en-GB" sz="1200">
                          <a:latin typeface="Calibri"/>
                          <a:ea typeface="Calibri"/>
                          <a:cs typeface="Calibri"/>
                          <a:sym typeface="Calibri"/>
                        </a:rPr>
                        <a:t>Nationalism</a:t>
                      </a:r>
                      <a:endParaRPr/>
                    </a:p>
                  </a:txBody>
                  <a:tcPr marT="45725" marB="45725" marR="91450" marL="91450" anchor="ctr"/>
                </a:tc>
                <a:tc>
                  <a:txBody>
                    <a:bodyPr/>
                    <a:lstStyle/>
                    <a:p>
                      <a:pPr indent="0" lvl="0" marL="0" marR="0" rtl="0" algn="l">
                        <a:spcBef>
                          <a:spcPts val="0"/>
                        </a:spcBef>
                        <a:spcAft>
                          <a:spcPts val="0"/>
                        </a:spcAft>
                        <a:buNone/>
                      </a:pPr>
                      <a:r>
                        <a:rPr lang="en-GB" sz="1200">
                          <a:latin typeface="Calibri"/>
                          <a:ea typeface="Calibri"/>
                          <a:cs typeface="Calibri"/>
                          <a:sym typeface="Calibri"/>
                        </a:rPr>
                        <a:t>A level:</a:t>
                      </a:r>
                      <a:r>
                        <a:rPr lang="en-GB" sz="1200">
                          <a:latin typeface="Calibri"/>
                          <a:ea typeface="Calibri"/>
                          <a:cs typeface="Calibri"/>
                          <a:sym typeface="Calibri"/>
                        </a:rPr>
                        <a:t> 2 exam papers 2 hours each to cover UK politics (including Core political ideas) and UK Government (including non-Core political ideas)</a:t>
                      </a:r>
                      <a:endParaRPr sz="1200">
                        <a:latin typeface="Calibri"/>
                        <a:ea typeface="Calibri"/>
                        <a:cs typeface="Calibri"/>
                        <a:sym typeface="Calibri"/>
                      </a:endParaRPr>
                    </a:p>
                  </a:txBody>
                  <a:tcPr marT="45725" marB="45725" marR="91450" marL="91450" anchor="ctr"/>
                </a:tc>
              </a:tr>
              <a:tr h="316675">
                <a:tc gridSpan="3">
                  <a:txBody>
                    <a:bodyPr/>
                    <a:lstStyle/>
                    <a:p>
                      <a:pPr indent="0" lvl="0" marL="0" marR="0" rtl="0" algn="l">
                        <a:spcBef>
                          <a:spcPts val="0"/>
                        </a:spcBef>
                        <a:spcAft>
                          <a:spcPts val="0"/>
                        </a:spcAft>
                        <a:buNone/>
                      </a:pPr>
                      <a:r>
                        <a:rPr lang="en-GB" sz="1200">
                          <a:latin typeface="Calibri"/>
                          <a:ea typeface="Calibri"/>
                          <a:cs typeface="Calibri"/>
                          <a:sym typeface="Calibri"/>
                        </a:rPr>
                        <a:t>Year 13:</a:t>
                      </a:r>
                      <a:endParaRPr/>
                    </a:p>
                  </a:txBody>
                  <a:tcPr marT="45725" marB="45725" marR="91450" marL="91450" anchor="ctr"/>
                </a:tc>
                <a:tc hMerge="1"/>
                <a:tc hMerge="1"/>
              </a:tr>
              <a:tr h="1001925">
                <a:tc>
                  <a:txBody>
                    <a:bodyPr/>
                    <a:lstStyle/>
                    <a:p>
                      <a:pPr indent="0" lvl="0" marL="0" marR="0" rtl="0" algn="l">
                        <a:spcBef>
                          <a:spcPts val="0"/>
                        </a:spcBef>
                        <a:spcAft>
                          <a:spcPts val="0"/>
                        </a:spcAft>
                        <a:buNone/>
                      </a:pPr>
                      <a:r>
                        <a:rPr lang="en-GB" sz="1200">
                          <a:latin typeface="Calibri"/>
                          <a:ea typeface="Calibri"/>
                          <a:cs typeface="Calibri"/>
                          <a:sym typeface="Calibri"/>
                        </a:rPr>
                        <a:t>Autumn Term</a:t>
                      </a:r>
                      <a:endParaRPr/>
                    </a:p>
                  </a:txBody>
                  <a:tcPr marT="45725" marB="45725" marR="91450" marL="91450" anchor="ctr"/>
                </a:tc>
                <a:tc rowSpan="2">
                  <a:txBody>
                    <a:bodyPr/>
                    <a:lstStyle/>
                    <a:p>
                      <a:pPr indent="0" lvl="0" marL="0" marR="0" rtl="0" algn="l">
                        <a:spcBef>
                          <a:spcPts val="0"/>
                        </a:spcBef>
                        <a:spcAft>
                          <a:spcPts val="0"/>
                        </a:spcAft>
                        <a:buNone/>
                      </a:pPr>
                      <a:r>
                        <a:rPr lang="en-GB" sz="1200" u="sng">
                          <a:latin typeface="Calibri"/>
                          <a:ea typeface="Calibri"/>
                          <a:cs typeface="Calibri"/>
                          <a:sym typeface="Calibri"/>
                        </a:rPr>
                        <a:t>Global Politics:</a:t>
                      </a:r>
                      <a:endParaRPr/>
                    </a:p>
                    <a:p>
                      <a:pPr indent="0" lvl="0" marL="0" marR="0" rtl="0" algn="l">
                        <a:spcBef>
                          <a:spcPts val="0"/>
                        </a:spcBef>
                        <a:spcAft>
                          <a:spcPts val="0"/>
                        </a:spcAft>
                        <a:buNone/>
                      </a:pPr>
                      <a:r>
                        <a:t/>
                      </a:r>
                      <a:endParaRPr sz="1200" u="sng">
                        <a:latin typeface="Calibri"/>
                        <a:ea typeface="Calibri"/>
                        <a:cs typeface="Calibri"/>
                        <a:sym typeface="Calibri"/>
                      </a:endParaRPr>
                    </a:p>
                    <a:p>
                      <a:pPr indent="-171450" lvl="0" marL="171450" marR="0" rtl="0" algn="l">
                        <a:spcBef>
                          <a:spcPts val="0"/>
                        </a:spcBef>
                        <a:spcAft>
                          <a:spcPts val="0"/>
                        </a:spcAft>
                        <a:buClr>
                          <a:schemeClr val="dk1"/>
                        </a:buClr>
                        <a:buSzPts val="1200"/>
                        <a:buFont typeface="Arial"/>
                        <a:buChar char="•"/>
                      </a:pPr>
                      <a:r>
                        <a:rPr lang="en-GB" sz="1200" u="none">
                          <a:latin typeface="Calibri"/>
                          <a:ea typeface="Calibri"/>
                          <a:cs typeface="Calibri"/>
                          <a:sym typeface="Calibri"/>
                        </a:rPr>
                        <a:t>The State and Globalisation</a:t>
                      </a:r>
                      <a:endParaRPr/>
                    </a:p>
                    <a:p>
                      <a:pPr indent="-171450" lvl="0" marL="171450" marR="0" rtl="0" algn="l">
                        <a:spcBef>
                          <a:spcPts val="0"/>
                        </a:spcBef>
                        <a:spcAft>
                          <a:spcPts val="0"/>
                        </a:spcAft>
                        <a:buClr>
                          <a:schemeClr val="dk1"/>
                        </a:buClr>
                        <a:buSzPts val="1200"/>
                        <a:buFont typeface="Arial"/>
                        <a:buChar char="•"/>
                      </a:pPr>
                      <a:r>
                        <a:rPr lang="en-GB" sz="1200" u="none">
                          <a:latin typeface="Calibri"/>
                          <a:ea typeface="Calibri"/>
                          <a:cs typeface="Calibri"/>
                          <a:sym typeface="Calibri"/>
                        </a:rPr>
                        <a:t>Global Governance</a:t>
                      </a:r>
                      <a:endParaRPr/>
                    </a:p>
                    <a:p>
                      <a:pPr indent="-171450" lvl="0" marL="171450" marR="0" rtl="0" algn="l">
                        <a:spcBef>
                          <a:spcPts val="0"/>
                        </a:spcBef>
                        <a:spcAft>
                          <a:spcPts val="0"/>
                        </a:spcAft>
                        <a:buClr>
                          <a:schemeClr val="dk1"/>
                        </a:buClr>
                        <a:buSzPts val="1200"/>
                        <a:buFont typeface="Arial"/>
                        <a:buChar char="•"/>
                      </a:pPr>
                      <a:r>
                        <a:rPr lang="en-GB" sz="1200" u="none">
                          <a:latin typeface="Calibri"/>
                          <a:ea typeface="Calibri"/>
                          <a:cs typeface="Calibri"/>
                          <a:sym typeface="Calibri"/>
                        </a:rPr>
                        <a:t>Human Rights and Environmental</a:t>
                      </a:r>
                      <a:endParaRPr/>
                    </a:p>
                    <a:p>
                      <a:pPr indent="-171450" lvl="0" marL="171450" marR="0" rtl="0" algn="l">
                        <a:spcBef>
                          <a:spcPts val="0"/>
                        </a:spcBef>
                        <a:spcAft>
                          <a:spcPts val="0"/>
                        </a:spcAft>
                        <a:buClr>
                          <a:schemeClr val="dk1"/>
                        </a:buClr>
                        <a:buSzPts val="1200"/>
                        <a:buFont typeface="Arial"/>
                        <a:buChar char="•"/>
                      </a:pPr>
                      <a:r>
                        <a:rPr lang="en-GB" sz="1200" u="none">
                          <a:latin typeface="Calibri"/>
                          <a:ea typeface="Calibri"/>
                          <a:cs typeface="Calibri"/>
                          <a:sym typeface="Calibri"/>
                        </a:rPr>
                        <a:t>Power and Developments</a:t>
                      </a:r>
                      <a:endParaRPr/>
                    </a:p>
                    <a:p>
                      <a:pPr indent="-171450" lvl="0" marL="171450" marR="0" rtl="0" algn="l">
                        <a:spcBef>
                          <a:spcPts val="0"/>
                        </a:spcBef>
                        <a:spcAft>
                          <a:spcPts val="0"/>
                        </a:spcAft>
                        <a:buClr>
                          <a:schemeClr val="dk1"/>
                        </a:buClr>
                        <a:buSzPts val="1200"/>
                        <a:buFont typeface="Arial"/>
                        <a:buChar char="•"/>
                      </a:pPr>
                      <a:r>
                        <a:rPr lang="en-GB" sz="1200" u="none">
                          <a:latin typeface="Calibri"/>
                          <a:ea typeface="Calibri"/>
                          <a:cs typeface="Calibri"/>
                          <a:sym typeface="Calibri"/>
                        </a:rPr>
                        <a:t>Regionalism</a:t>
                      </a:r>
                      <a:endParaRPr/>
                    </a:p>
                    <a:p>
                      <a:pPr indent="-171450" lvl="0" marL="171450" marR="0" rtl="0" algn="l">
                        <a:spcBef>
                          <a:spcPts val="0"/>
                        </a:spcBef>
                        <a:spcAft>
                          <a:spcPts val="0"/>
                        </a:spcAft>
                        <a:buClr>
                          <a:schemeClr val="dk1"/>
                        </a:buClr>
                        <a:buSzPts val="1200"/>
                        <a:buFont typeface="Arial"/>
                        <a:buChar char="•"/>
                      </a:pPr>
                      <a:r>
                        <a:rPr lang="en-GB" sz="1200" u="none">
                          <a:latin typeface="Calibri"/>
                          <a:ea typeface="Calibri"/>
                          <a:cs typeface="Calibri"/>
                          <a:sym typeface="Calibri"/>
                        </a:rPr>
                        <a:t>Liberalism and Realism</a:t>
                      </a:r>
                      <a:endParaRPr/>
                    </a:p>
                    <a:p>
                      <a:pPr indent="0" lvl="0" marL="0" marR="0" rtl="0" algn="l">
                        <a:spcBef>
                          <a:spcPts val="0"/>
                        </a:spcBef>
                        <a:spcAft>
                          <a:spcPts val="0"/>
                        </a:spcAft>
                        <a:buClr>
                          <a:schemeClr val="dk1"/>
                        </a:buClr>
                        <a:buSzPts val="1200"/>
                        <a:buFont typeface="Arial"/>
                        <a:buNone/>
                      </a:pPr>
                      <a:r>
                        <a:t/>
                      </a:r>
                      <a:endParaRPr sz="1200" u="none">
                        <a:latin typeface="Calibri"/>
                        <a:ea typeface="Calibri"/>
                        <a:cs typeface="Calibri"/>
                        <a:sym typeface="Calibri"/>
                      </a:endParaRPr>
                    </a:p>
                  </a:txBody>
                  <a:tcPr marT="45725" marB="45725" marR="91450" marL="91450" anchor="ctr"/>
                </a:tc>
                <a:tc rowSpan="2">
                  <a:txBody>
                    <a:bodyPr/>
                    <a:lstStyle/>
                    <a:p>
                      <a:pPr indent="0" lvl="0" marL="0" marR="0" rtl="0" algn="l">
                        <a:spcBef>
                          <a:spcPts val="0"/>
                        </a:spcBef>
                        <a:spcAft>
                          <a:spcPts val="0"/>
                        </a:spcAft>
                        <a:buNone/>
                      </a:pPr>
                      <a:r>
                        <a:rPr lang="en-GB" sz="1200">
                          <a:latin typeface="Calibri"/>
                          <a:ea typeface="Calibri"/>
                          <a:cs typeface="Calibri"/>
                          <a:sym typeface="Calibri"/>
                        </a:rPr>
                        <a:t>A Level: 1 exam paper on</a:t>
                      </a:r>
                      <a:r>
                        <a:rPr lang="en-GB" sz="1200">
                          <a:latin typeface="Calibri"/>
                          <a:ea typeface="Calibri"/>
                          <a:cs typeface="Calibri"/>
                          <a:sym typeface="Calibri"/>
                        </a:rPr>
                        <a:t> Global Politics 2 hours</a:t>
                      </a:r>
                      <a:endParaRPr sz="1200">
                        <a:latin typeface="Calibri"/>
                        <a:ea typeface="Calibri"/>
                        <a:cs typeface="Calibri"/>
                        <a:sym typeface="Calibri"/>
                      </a:endParaRPr>
                    </a:p>
                  </a:txBody>
                  <a:tcPr marT="45725" marB="45725" marR="91450" marL="91450" anchor="ctr"/>
                </a:tc>
              </a:tr>
              <a:tr h="1001925">
                <a:tc>
                  <a:txBody>
                    <a:bodyPr/>
                    <a:lstStyle/>
                    <a:p>
                      <a:pPr indent="0" lvl="0" marL="0" marR="0" rtl="0" algn="l">
                        <a:spcBef>
                          <a:spcPts val="0"/>
                        </a:spcBef>
                        <a:spcAft>
                          <a:spcPts val="0"/>
                        </a:spcAft>
                        <a:buNone/>
                      </a:pPr>
                      <a:r>
                        <a:rPr lang="en-GB" sz="1200">
                          <a:latin typeface="Calibri"/>
                          <a:ea typeface="Calibri"/>
                          <a:cs typeface="Calibri"/>
                          <a:sym typeface="Calibri"/>
                        </a:rPr>
                        <a:t>Spring</a:t>
                      </a:r>
                      <a:r>
                        <a:rPr lang="en-GB" sz="1200">
                          <a:latin typeface="Calibri"/>
                          <a:ea typeface="Calibri"/>
                          <a:cs typeface="Calibri"/>
                          <a:sym typeface="Calibri"/>
                        </a:rPr>
                        <a:t> Term</a:t>
                      </a:r>
                      <a:endParaRPr sz="1200">
                        <a:latin typeface="Calibri"/>
                        <a:ea typeface="Calibri"/>
                        <a:cs typeface="Calibri"/>
                        <a:sym typeface="Calibri"/>
                      </a:endParaRPr>
                    </a:p>
                  </a:txBody>
                  <a:tcPr marT="45725" marB="45725" marR="91450" marL="91450" anchor="ctr"/>
                </a:tc>
                <a:tc vMerge="1"/>
                <a:tc vMerge="1"/>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4"/>
          <p:cNvSpPr txBox="1"/>
          <p:nvPr>
            <p:ph type="title"/>
          </p:nvPr>
        </p:nvSpPr>
        <p:spPr>
          <a:xfrm>
            <a:off x="342900" y="107950"/>
            <a:ext cx="6172200" cy="388938"/>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sz="1600" u="sng">
                <a:latin typeface="Calibri"/>
                <a:ea typeface="Calibri"/>
                <a:cs typeface="Calibri"/>
                <a:sym typeface="Calibri"/>
              </a:rPr>
              <a:t>HOW WILL YOU BE SUCCESSFUL IN THIS COURSE?</a:t>
            </a:r>
            <a:endParaRPr/>
          </a:p>
        </p:txBody>
      </p:sp>
      <p:grpSp>
        <p:nvGrpSpPr>
          <p:cNvPr id="129" name="Google Shape;129;p4"/>
          <p:cNvGrpSpPr/>
          <p:nvPr/>
        </p:nvGrpSpPr>
        <p:grpSpPr>
          <a:xfrm>
            <a:off x="260350" y="611188"/>
            <a:ext cx="2663825" cy="2016125"/>
            <a:chOff x="0" y="0"/>
            <a:chExt cx="5760" cy="4320"/>
          </a:xfrm>
        </p:grpSpPr>
        <p:pic>
          <p:nvPicPr>
            <p:cNvPr descr="logo-radio4" id="130" name="Google Shape;130;p4"/>
            <p:cNvPicPr preferRelativeResize="0"/>
            <p:nvPr/>
          </p:nvPicPr>
          <p:blipFill rotWithShape="1">
            <a:blip r:embed="rId3">
              <a:alphaModFix/>
            </a:blip>
            <a:srcRect b="0" l="0" r="0" t="0"/>
            <a:stretch/>
          </p:blipFill>
          <p:spPr>
            <a:xfrm>
              <a:off x="0" y="2498"/>
              <a:ext cx="3424" cy="1822"/>
            </a:xfrm>
            <a:prstGeom prst="rect">
              <a:avLst/>
            </a:prstGeom>
            <a:noFill/>
            <a:ln>
              <a:noFill/>
            </a:ln>
          </p:spPr>
        </p:pic>
        <p:pic>
          <p:nvPicPr>
            <p:cNvPr descr="BBC%20News%2024%202003%201" id="131" name="Google Shape;131;p4"/>
            <p:cNvPicPr preferRelativeResize="0"/>
            <p:nvPr/>
          </p:nvPicPr>
          <p:blipFill rotWithShape="1">
            <a:blip r:embed="rId4">
              <a:alphaModFix/>
            </a:blip>
            <a:srcRect b="0" l="0" r="0" t="0"/>
            <a:stretch/>
          </p:blipFill>
          <p:spPr>
            <a:xfrm>
              <a:off x="3424" y="2568"/>
              <a:ext cx="2336" cy="1752"/>
            </a:xfrm>
            <a:prstGeom prst="rect">
              <a:avLst/>
            </a:prstGeom>
            <a:noFill/>
            <a:ln>
              <a:noFill/>
            </a:ln>
          </p:spPr>
        </p:pic>
        <p:pic>
          <p:nvPicPr>
            <p:cNvPr descr="dr_8757c797f58e57547c8bd11fbe35837c" id="132" name="Google Shape;132;p4"/>
            <p:cNvPicPr preferRelativeResize="0"/>
            <p:nvPr/>
          </p:nvPicPr>
          <p:blipFill rotWithShape="1">
            <a:blip r:embed="rId5">
              <a:alphaModFix/>
            </a:blip>
            <a:srcRect b="0" l="0" r="0" t="0"/>
            <a:stretch/>
          </p:blipFill>
          <p:spPr>
            <a:xfrm>
              <a:off x="4077" y="0"/>
              <a:ext cx="1683" cy="2582"/>
            </a:xfrm>
            <a:prstGeom prst="rect">
              <a:avLst/>
            </a:prstGeom>
            <a:noFill/>
            <a:ln>
              <a:noFill/>
            </a:ln>
          </p:spPr>
        </p:pic>
        <p:pic>
          <p:nvPicPr>
            <p:cNvPr descr="MXOYYKZX" id="133" name="Google Shape;133;p4"/>
            <p:cNvPicPr preferRelativeResize="0"/>
            <p:nvPr/>
          </p:nvPicPr>
          <p:blipFill rotWithShape="1">
            <a:blip r:embed="rId6">
              <a:alphaModFix/>
            </a:blip>
            <a:srcRect b="0" l="0" r="0" t="0"/>
            <a:stretch/>
          </p:blipFill>
          <p:spPr>
            <a:xfrm>
              <a:off x="249" y="436"/>
              <a:ext cx="3424" cy="1020"/>
            </a:xfrm>
            <a:prstGeom prst="rect">
              <a:avLst/>
            </a:prstGeom>
            <a:noFill/>
            <a:ln>
              <a:noFill/>
            </a:ln>
          </p:spPr>
        </p:pic>
        <p:pic>
          <p:nvPicPr>
            <p:cNvPr descr="The_Guardian" id="134" name="Google Shape;134;p4"/>
            <p:cNvPicPr preferRelativeResize="0"/>
            <p:nvPr/>
          </p:nvPicPr>
          <p:blipFill rotWithShape="1">
            <a:blip r:embed="rId7">
              <a:alphaModFix/>
            </a:blip>
            <a:srcRect b="0" l="0" r="0" t="0"/>
            <a:stretch/>
          </p:blipFill>
          <p:spPr>
            <a:xfrm>
              <a:off x="0" y="0"/>
              <a:ext cx="4059" cy="744"/>
            </a:xfrm>
            <a:prstGeom prst="rect">
              <a:avLst/>
            </a:prstGeom>
            <a:noFill/>
            <a:ln>
              <a:noFill/>
            </a:ln>
          </p:spPr>
        </p:pic>
        <p:pic>
          <p:nvPicPr>
            <p:cNvPr descr="economist_master_brand_logo" id="135" name="Google Shape;135;p4"/>
            <p:cNvPicPr preferRelativeResize="0"/>
            <p:nvPr/>
          </p:nvPicPr>
          <p:blipFill rotWithShape="1">
            <a:blip r:embed="rId8">
              <a:alphaModFix/>
            </a:blip>
            <a:srcRect b="0" l="0" r="0" t="0"/>
            <a:stretch/>
          </p:blipFill>
          <p:spPr>
            <a:xfrm>
              <a:off x="1338" y="1184"/>
              <a:ext cx="2767" cy="1384"/>
            </a:xfrm>
            <a:prstGeom prst="rect">
              <a:avLst/>
            </a:prstGeom>
            <a:noFill/>
            <a:ln>
              <a:noFill/>
            </a:ln>
          </p:spPr>
        </p:pic>
        <p:sp>
          <p:nvSpPr>
            <p:cNvPr descr="Channel%204%20logo%20drop%20shadow%202007" id="136" name="Google Shape;136;p4"/>
            <p:cNvSpPr/>
            <p:nvPr/>
          </p:nvSpPr>
          <p:spPr>
            <a:xfrm>
              <a:off x="1662" y="531"/>
              <a:ext cx="2436" cy="325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descr="Channel%204%20logo%20drop%20shadow%202007" id="137" name="Google Shape;137;p4"/>
            <p:cNvPicPr preferRelativeResize="0"/>
            <p:nvPr/>
          </p:nvPicPr>
          <p:blipFill rotWithShape="1">
            <a:blip r:embed="rId9">
              <a:alphaModFix/>
            </a:blip>
            <a:srcRect b="0" l="0" r="0" t="0"/>
            <a:stretch/>
          </p:blipFill>
          <p:spPr>
            <a:xfrm>
              <a:off x="158" y="1117"/>
              <a:ext cx="1255" cy="1679"/>
            </a:xfrm>
            <a:prstGeom prst="rect">
              <a:avLst/>
            </a:prstGeom>
            <a:noFill/>
            <a:ln>
              <a:noFill/>
            </a:ln>
          </p:spPr>
        </p:pic>
      </p:grpSp>
      <p:sp>
        <p:nvSpPr>
          <p:cNvPr id="138" name="Google Shape;138;p4"/>
          <p:cNvSpPr txBox="1"/>
          <p:nvPr/>
        </p:nvSpPr>
        <p:spPr>
          <a:xfrm>
            <a:off x="3141663" y="539750"/>
            <a:ext cx="3313112" cy="877163"/>
          </a:xfrm>
          <a:prstGeom prst="rect">
            <a:avLst/>
          </a:prstGeom>
          <a:noFill/>
          <a:ln cap="flat" cmpd="sng" w="9525">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1700"/>
              <a:buFont typeface="Calibri"/>
              <a:buNone/>
            </a:pPr>
            <a:r>
              <a:rPr b="0" i="0" lang="en-GB" sz="1700" u="none" cap="none" strike="noStrike">
                <a:solidFill>
                  <a:schemeClr val="dk1"/>
                </a:solidFill>
                <a:latin typeface="Calibri"/>
                <a:ea typeface="Calibri"/>
                <a:cs typeface="Calibri"/>
                <a:sym typeface="Calibri"/>
              </a:rPr>
              <a:t>YOU WILL NEED TO TAKE AN INTEREST IN CURRENT AFFAIRS AND POLITICAL ISSUES</a:t>
            </a:r>
            <a:endParaRPr/>
          </a:p>
        </p:txBody>
      </p:sp>
      <p:sp>
        <p:nvSpPr>
          <p:cNvPr id="139" name="Google Shape;139;p4"/>
          <p:cNvSpPr txBox="1"/>
          <p:nvPr/>
        </p:nvSpPr>
        <p:spPr>
          <a:xfrm>
            <a:off x="2997200" y="1763713"/>
            <a:ext cx="3600450" cy="98583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300"/>
              <a:buFont typeface="Calibri"/>
              <a:buNone/>
            </a:pPr>
            <a:r>
              <a:rPr b="0" i="0" lang="en-GB" sz="1300" u="sng" cap="none" strike="noStrike">
                <a:solidFill>
                  <a:schemeClr val="dk1"/>
                </a:solidFill>
                <a:latin typeface="Calibri"/>
                <a:ea typeface="Calibri"/>
                <a:cs typeface="Calibri"/>
                <a:sym typeface="Calibri"/>
              </a:rPr>
              <a:t>This will involve:</a:t>
            </a:r>
            <a:endParaRPr/>
          </a:p>
          <a:p>
            <a:pPr indent="-82550" lvl="0" marL="0" marR="0" rtl="0" algn="l">
              <a:spcBef>
                <a:spcPts val="650"/>
              </a:spcBef>
              <a:spcAft>
                <a:spcPts val="0"/>
              </a:spcAft>
              <a:buClr>
                <a:schemeClr val="dk1"/>
              </a:buClr>
              <a:buSzPts val="1300"/>
              <a:buFont typeface="Calibri"/>
              <a:buChar char="•"/>
            </a:pPr>
            <a:r>
              <a:rPr b="0" i="0" lang="en-GB" sz="1300" u="none" cap="none" strike="noStrike">
                <a:solidFill>
                  <a:schemeClr val="dk1"/>
                </a:solidFill>
                <a:latin typeface="Calibri"/>
                <a:ea typeface="Calibri"/>
                <a:cs typeface="Calibri"/>
                <a:sym typeface="Calibri"/>
              </a:rPr>
              <a:t> Reading a QUALITY newspaper (such as The Times, Guardian, Telegraph, Independent or their Sunday equivalent; </a:t>
            </a:r>
            <a:endParaRPr/>
          </a:p>
        </p:txBody>
      </p:sp>
      <p:sp>
        <p:nvSpPr>
          <p:cNvPr id="140" name="Google Shape;140;p4"/>
          <p:cNvSpPr/>
          <p:nvPr/>
        </p:nvSpPr>
        <p:spPr>
          <a:xfrm>
            <a:off x="188913" y="2700338"/>
            <a:ext cx="6480175" cy="574772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300"/>
              <a:buFont typeface="Calibri"/>
              <a:buNone/>
            </a:pPr>
            <a:r>
              <a:rPr b="0" i="0" lang="en-GB" sz="1300" u="none" cap="none" strike="noStrike">
                <a:solidFill>
                  <a:schemeClr val="dk1"/>
                </a:solidFill>
                <a:latin typeface="Calibri"/>
                <a:ea typeface="Calibri"/>
                <a:cs typeface="Calibri"/>
                <a:sym typeface="Calibri"/>
              </a:rPr>
              <a:t>magazines and specific politics journals such as </a:t>
            </a:r>
            <a:r>
              <a:rPr b="1" i="0" lang="en-GB" sz="1300" u="none" cap="none" strike="noStrike">
                <a:solidFill>
                  <a:schemeClr val="dk1"/>
                </a:solidFill>
                <a:latin typeface="Calibri"/>
                <a:ea typeface="Calibri"/>
                <a:cs typeface="Calibri"/>
                <a:sym typeface="Calibri"/>
              </a:rPr>
              <a:t>Politics Review </a:t>
            </a:r>
            <a:r>
              <a:rPr b="0" i="0" lang="en-GB" sz="1300" u="none" cap="none" strike="noStrike">
                <a:solidFill>
                  <a:schemeClr val="dk1"/>
                </a:solidFill>
                <a:latin typeface="Calibri"/>
                <a:ea typeface="Calibri"/>
                <a:cs typeface="Calibri"/>
                <a:sym typeface="Calibri"/>
              </a:rPr>
              <a:t>as well as the set textbooks.</a:t>
            </a:r>
            <a:endParaRPr/>
          </a:p>
          <a:p>
            <a:pPr indent="-82550" lvl="0" marL="0" marR="0" rtl="0" algn="l">
              <a:spcBef>
                <a:spcPts val="650"/>
              </a:spcBef>
              <a:spcAft>
                <a:spcPts val="0"/>
              </a:spcAft>
              <a:buClr>
                <a:schemeClr val="dk1"/>
              </a:buClr>
              <a:buSzPts val="1300"/>
              <a:buFont typeface="Calibri"/>
              <a:buChar char="•"/>
            </a:pPr>
            <a:r>
              <a:rPr b="0" i="0" lang="en-GB" sz="1300" u="none" cap="none" strike="noStrike">
                <a:solidFill>
                  <a:schemeClr val="dk1"/>
                </a:solidFill>
                <a:latin typeface="Calibri"/>
                <a:ea typeface="Calibri"/>
                <a:cs typeface="Calibri"/>
                <a:sym typeface="Calibri"/>
              </a:rPr>
              <a:t> Watching current affairs programmes such as Panorama, Despatches etc. and specific politics programmes such as ' A Week in Politics‘.</a:t>
            </a:r>
            <a:endParaRPr/>
          </a:p>
          <a:p>
            <a:pPr indent="-82550" lvl="0" marL="0" marR="0" rtl="0" algn="l">
              <a:spcBef>
                <a:spcPts val="650"/>
              </a:spcBef>
              <a:spcAft>
                <a:spcPts val="0"/>
              </a:spcAft>
              <a:buClr>
                <a:schemeClr val="dk1"/>
              </a:buClr>
              <a:buSzPts val="1300"/>
              <a:buFont typeface="Calibri"/>
              <a:buChar char="•"/>
            </a:pPr>
            <a:r>
              <a:rPr b="0" i="0" lang="en-GB" sz="1300" u="none" cap="none" strike="noStrike">
                <a:solidFill>
                  <a:schemeClr val="dk1"/>
                </a:solidFill>
                <a:latin typeface="Calibri"/>
                <a:ea typeface="Calibri"/>
                <a:cs typeface="Calibri"/>
                <a:sym typeface="Calibri"/>
              </a:rPr>
              <a:t> Watching the news or listening to 'Today' on Radio 4.</a:t>
            </a:r>
            <a:endParaRPr/>
          </a:p>
          <a:p>
            <a:pPr indent="-82550" lvl="0" marL="0" marR="0" rtl="0" algn="l">
              <a:spcBef>
                <a:spcPts val="650"/>
              </a:spcBef>
              <a:spcAft>
                <a:spcPts val="0"/>
              </a:spcAft>
              <a:buClr>
                <a:schemeClr val="dk1"/>
              </a:buClr>
              <a:buSzPts val="1300"/>
              <a:buFont typeface="Calibri"/>
              <a:buChar char="•"/>
            </a:pPr>
            <a:r>
              <a:rPr b="0" i="0" lang="en-GB" sz="1300" u="none" cap="none" strike="noStrike">
                <a:solidFill>
                  <a:schemeClr val="dk1"/>
                </a:solidFill>
                <a:latin typeface="Calibri"/>
                <a:ea typeface="Calibri"/>
                <a:cs typeface="Calibri"/>
                <a:sym typeface="Calibri"/>
              </a:rPr>
              <a:t> Discussing and debating political issues with both fellow politics students and others</a:t>
            </a:r>
            <a:endParaRPr/>
          </a:p>
          <a:p>
            <a:pPr indent="-82550" lvl="0" marL="0" marR="0" rtl="0" algn="l">
              <a:spcBef>
                <a:spcPts val="650"/>
              </a:spcBef>
              <a:spcAft>
                <a:spcPts val="0"/>
              </a:spcAft>
              <a:buClr>
                <a:schemeClr val="dk1"/>
              </a:buClr>
              <a:buSzPts val="1300"/>
              <a:buFont typeface="Calibri"/>
              <a:buChar char="•"/>
            </a:pPr>
            <a:r>
              <a:rPr b="0" i="0" lang="en-GB" sz="1300" u="none" cap="none" strike="noStrike">
                <a:solidFill>
                  <a:schemeClr val="dk1"/>
                </a:solidFill>
                <a:latin typeface="Calibri"/>
                <a:ea typeface="Calibri"/>
                <a:cs typeface="Calibri"/>
                <a:sym typeface="Calibri"/>
              </a:rPr>
              <a:t> Keeping a scrap book of press cuttings on politics and issues</a:t>
            </a:r>
            <a:endParaRPr/>
          </a:p>
          <a:p>
            <a:pPr indent="0" lvl="0" marL="0" marR="0" rtl="0" algn="l">
              <a:spcBef>
                <a:spcPts val="650"/>
              </a:spcBef>
              <a:spcAft>
                <a:spcPts val="0"/>
              </a:spcAft>
              <a:buClr>
                <a:schemeClr val="dk1"/>
              </a:buClr>
              <a:buSzPts val="1300"/>
              <a:buFont typeface="Calibri"/>
              <a:buNone/>
            </a:pPr>
            <a:r>
              <a:rPr b="1" i="0" lang="en-GB" sz="1300" u="none" cap="none" strike="noStrike">
                <a:solidFill>
                  <a:schemeClr val="dk1"/>
                </a:solidFill>
                <a:latin typeface="Calibri"/>
                <a:ea typeface="Calibri"/>
                <a:cs typeface="Calibri"/>
                <a:sym typeface="Calibri"/>
              </a:rPr>
              <a:t>Interest alone is not enough!</a:t>
            </a:r>
            <a:endParaRPr/>
          </a:p>
          <a:p>
            <a:pPr indent="0" lvl="0" marL="0" marR="0" rtl="0" algn="l">
              <a:spcBef>
                <a:spcPts val="650"/>
              </a:spcBef>
              <a:spcAft>
                <a:spcPts val="0"/>
              </a:spcAft>
              <a:buClr>
                <a:schemeClr val="dk1"/>
              </a:buClr>
              <a:buSzPts val="1300"/>
              <a:buFont typeface="Calibri"/>
              <a:buNone/>
            </a:pPr>
            <a:r>
              <a:rPr b="0" i="0" lang="en-GB" sz="1300" u="sng" cap="none" strike="noStrike">
                <a:solidFill>
                  <a:schemeClr val="dk1"/>
                </a:solidFill>
                <a:latin typeface="Calibri"/>
                <a:ea typeface="Calibri"/>
                <a:cs typeface="Calibri"/>
                <a:sym typeface="Calibri"/>
              </a:rPr>
              <a:t>You will have to read widely and work hard to understand:</a:t>
            </a:r>
            <a:endParaRPr/>
          </a:p>
          <a:p>
            <a:pPr indent="-82550" lvl="0" marL="0" marR="0" rtl="0" algn="l">
              <a:spcBef>
                <a:spcPts val="650"/>
              </a:spcBef>
              <a:spcAft>
                <a:spcPts val="0"/>
              </a:spcAft>
              <a:buClr>
                <a:schemeClr val="dk1"/>
              </a:buClr>
              <a:buSzPts val="1300"/>
              <a:buFont typeface="Calibri"/>
              <a:buChar char="•"/>
            </a:pPr>
            <a:r>
              <a:rPr b="0" i="0" lang="en-GB" sz="1300" u="none" cap="none" strike="noStrike">
                <a:solidFill>
                  <a:schemeClr val="dk1"/>
                </a:solidFill>
                <a:latin typeface="Calibri"/>
                <a:ea typeface="Calibri"/>
                <a:cs typeface="Calibri"/>
                <a:sym typeface="Calibri"/>
              </a:rPr>
              <a:t> The institutions and main features of the British system of government and British politics.</a:t>
            </a:r>
            <a:endParaRPr/>
          </a:p>
          <a:p>
            <a:pPr indent="-82550" lvl="0" marL="0" marR="0" rtl="0" algn="l">
              <a:spcBef>
                <a:spcPts val="650"/>
              </a:spcBef>
              <a:spcAft>
                <a:spcPts val="0"/>
              </a:spcAft>
              <a:buClr>
                <a:schemeClr val="dk1"/>
              </a:buClr>
              <a:buSzPts val="1300"/>
              <a:buFont typeface="Calibri"/>
              <a:buChar char="•"/>
            </a:pPr>
            <a:r>
              <a:rPr b="0" i="0" lang="en-GB" sz="1300" u="none" cap="none" strike="noStrike">
                <a:solidFill>
                  <a:schemeClr val="dk1"/>
                </a:solidFill>
                <a:latin typeface="Calibri"/>
                <a:ea typeface="Calibri"/>
                <a:cs typeface="Calibri"/>
                <a:sym typeface="Calibri"/>
              </a:rPr>
              <a:t> How these work in theory and practice</a:t>
            </a:r>
            <a:endParaRPr/>
          </a:p>
          <a:p>
            <a:pPr indent="-82550" lvl="0" marL="0" marR="0" rtl="0" algn="l">
              <a:spcBef>
                <a:spcPts val="650"/>
              </a:spcBef>
              <a:spcAft>
                <a:spcPts val="0"/>
              </a:spcAft>
              <a:buClr>
                <a:schemeClr val="dk1"/>
              </a:buClr>
              <a:buSzPts val="1300"/>
              <a:buFont typeface="Calibri"/>
              <a:buChar char="•"/>
            </a:pPr>
            <a:r>
              <a:rPr b="0" i="0" lang="en-GB" sz="1300" u="none" cap="none" strike="noStrike">
                <a:solidFill>
                  <a:schemeClr val="dk1"/>
                </a:solidFill>
                <a:latin typeface="Calibri"/>
                <a:ea typeface="Calibri"/>
                <a:cs typeface="Calibri"/>
                <a:sym typeface="Calibri"/>
              </a:rPr>
              <a:t> The way they interact their strengths and weaknesses</a:t>
            </a:r>
            <a:endParaRPr/>
          </a:p>
          <a:p>
            <a:pPr indent="-82550" lvl="0" marL="0" marR="0" rtl="0" algn="l">
              <a:spcBef>
                <a:spcPts val="650"/>
              </a:spcBef>
              <a:spcAft>
                <a:spcPts val="0"/>
              </a:spcAft>
              <a:buClr>
                <a:schemeClr val="dk1"/>
              </a:buClr>
              <a:buSzPts val="1300"/>
              <a:buFont typeface="Calibri"/>
              <a:buChar char="•"/>
            </a:pPr>
            <a:r>
              <a:rPr b="0" i="0" lang="en-GB" sz="1300" u="none" cap="none" strike="noStrike">
                <a:solidFill>
                  <a:schemeClr val="dk1"/>
                </a:solidFill>
                <a:latin typeface="Calibri"/>
                <a:ea typeface="Calibri"/>
                <a:cs typeface="Calibri"/>
                <a:sym typeface="Calibri"/>
              </a:rPr>
              <a:t> The way they may change</a:t>
            </a:r>
            <a:endParaRPr/>
          </a:p>
          <a:p>
            <a:pPr indent="0" lvl="0" marL="0" marR="0" rtl="0" algn="l">
              <a:spcBef>
                <a:spcPts val="650"/>
              </a:spcBef>
              <a:spcAft>
                <a:spcPts val="0"/>
              </a:spcAft>
              <a:buClr>
                <a:schemeClr val="dk1"/>
              </a:buClr>
              <a:buSzPts val="1300"/>
              <a:buFont typeface="Calibri"/>
              <a:buNone/>
            </a:pPr>
            <a:r>
              <a:rPr b="0" i="0" lang="en-GB" sz="1300" u="none" cap="none" strike="noStrike">
                <a:solidFill>
                  <a:schemeClr val="dk1"/>
                </a:solidFill>
                <a:latin typeface="Calibri"/>
                <a:ea typeface="Calibri"/>
                <a:cs typeface="Calibri"/>
                <a:sym typeface="Calibri"/>
              </a:rPr>
              <a:t>Continuity is essential: Part-timers are of no use!</a:t>
            </a:r>
            <a:endParaRPr/>
          </a:p>
          <a:p>
            <a:pPr indent="0" lvl="0" marL="0" marR="0" rtl="0" algn="l">
              <a:spcBef>
                <a:spcPts val="200"/>
              </a:spcBef>
              <a:spcAft>
                <a:spcPts val="0"/>
              </a:spcAft>
              <a:buClr>
                <a:schemeClr val="dk1"/>
              </a:buClr>
              <a:buSzPts val="400"/>
              <a:buFont typeface="Arial"/>
              <a:buNone/>
            </a:pPr>
            <a:r>
              <a:t/>
            </a:r>
            <a:endParaRPr b="0" i="0" sz="4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300"/>
              <a:buFont typeface="Calibri"/>
              <a:buNone/>
            </a:pPr>
            <a:r>
              <a:rPr b="0" i="0" lang="en-GB" sz="1300" u="sng" cap="none" strike="noStrike">
                <a:solidFill>
                  <a:schemeClr val="dk1"/>
                </a:solidFill>
                <a:latin typeface="Calibri"/>
                <a:ea typeface="Calibri"/>
                <a:cs typeface="Calibri"/>
                <a:sym typeface="Calibri"/>
              </a:rPr>
              <a:t>You will be given a variety of tasks:</a:t>
            </a:r>
            <a:r>
              <a:rPr b="0" i="0" lang="en-GB" sz="1300" u="none" cap="none" strike="noStrike">
                <a:solidFill>
                  <a:schemeClr val="dk1"/>
                </a:solidFill>
                <a:latin typeface="Calibri"/>
                <a:ea typeface="Calibri"/>
                <a:cs typeface="Calibri"/>
                <a:sym typeface="Calibri"/>
              </a:rPr>
              <a:t> </a:t>
            </a:r>
            <a:endParaRPr/>
          </a:p>
          <a:p>
            <a:pPr indent="0" lvl="0" marL="0" marR="0" rtl="0" algn="l">
              <a:spcBef>
                <a:spcPts val="0"/>
              </a:spcBef>
              <a:spcAft>
                <a:spcPts val="0"/>
              </a:spcAft>
              <a:buClr>
                <a:schemeClr val="dk1"/>
              </a:buClr>
              <a:buSzPts val="400"/>
              <a:buFont typeface="Arial"/>
              <a:buNone/>
            </a:pPr>
            <a:r>
              <a:t/>
            </a:r>
            <a:endParaRPr b="0" i="0" sz="400" u="none" cap="none" strike="noStrike">
              <a:solidFill>
                <a:schemeClr val="dk1"/>
              </a:solidFill>
              <a:latin typeface="Calibri"/>
              <a:ea typeface="Calibri"/>
              <a:cs typeface="Calibri"/>
              <a:sym typeface="Calibri"/>
            </a:endParaRPr>
          </a:p>
          <a:p>
            <a:pPr indent="-82550" lvl="0" marL="0" marR="0" rtl="0" algn="l">
              <a:spcBef>
                <a:spcPts val="0"/>
              </a:spcBef>
              <a:spcAft>
                <a:spcPts val="0"/>
              </a:spcAft>
              <a:buClr>
                <a:schemeClr val="dk1"/>
              </a:buClr>
              <a:buSzPts val="1300"/>
              <a:buFont typeface="Calibri"/>
              <a:buChar char="•"/>
            </a:pPr>
            <a:r>
              <a:rPr b="0" i="0" lang="en-GB" sz="1300" u="none" cap="none" strike="noStrike">
                <a:solidFill>
                  <a:schemeClr val="dk1"/>
                </a:solidFill>
                <a:latin typeface="Calibri"/>
                <a:ea typeface="Calibri"/>
                <a:cs typeface="Calibri"/>
                <a:sym typeface="Calibri"/>
              </a:rPr>
              <a:t> Reading  </a:t>
            </a:r>
            <a:endParaRPr/>
          </a:p>
          <a:p>
            <a:pPr indent="-82550" lvl="0" marL="0" marR="0" rtl="0" algn="l">
              <a:spcBef>
                <a:spcPts val="0"/>
              </a:spcBef>
              <a:spcAft>
                <a:spcPts val="0"/>
              </a:spcAft>
              <a:buClr>
                <a:schemeClr val="dk1"/>
              </a:buClr>
              <a:buSzPts val="1300"/>
              <a:buFont typeface="Calibri"/>
              <a:buChar char="•"/>
            </a:pPr>
            <a:r>
              <a:rPr b="0" i="0" lang="en-GB" sz="1300" u="none" cap="none" strike="noStrike">
                <a:solidFill>
                  <a:schemeClr val="dk1"/>
                </a:solidFill>
                <a:latin typeface="Calibri"/>
                <a:ea typeface="Calibri"/>
                <a:cs typeface="Calibri"/>
                <a:sym typeface="Calibri"/>
              </a:rPr>
              <a:t> Research </a:t>
            </a:r>
            <a:endParaRPr/>
          </a:p>
          <a:p>
            <a:pPr indent="-82550" lvl="0" marL="0" marR="0" rtl="0" algn="l">
              <a:spcBef>
                <a:spcPts val="0"/>
              </a:spcBef>
              <a:spcAft>
                <a:spcPts val="0"/>
              </a:spcAft>
              <a:buClr>
                <a:schemeClr val="dk1"/>
              </a:buClr>
              <a:buSzPts val="1300"/>
              <a:buFont typeface="Calibri"/>
              <a:buChar char="•"/>
            </a:pPr>
            <a:r>
              <a:rPr b="0" i="0" lang="en-GB" sz="1300" u="none" cap="none" strike="noStrike">
                <a:solidFill>
                  <a:schemeClr val="dk1"/>
                </a:solidFill>
                <a:latin typeface="Calibri"/>
                <a:ea typeface="Calibri"/>
                <a:cs typeface="Calibri"/>
                <a:sym typeface="Calibri"/>
              </a:rPr>
              <a:t> Short answers </a:t>
            </a:r>
            <a:endParaRPr/>
          </a:p>
          <a:p>
            <a:pPr indent="-82550" lvl="0" marL="0" marR="0" rtl="0" algn="l">
              <a:spcBef>
                <a:spcPts val="0"/>
              </a:spcBef>
              <a:spcAft>
                <a:spcPts val="0"/>
              </a:spcAft>
              <a:buClr>
                <a:schemeClr val="dk1"/>
              </a:buClr>
              <a:buSzPts val="1300"/>
              <a:buFont typeface="Calibri"/>
              <a:buChar char="•"/>
            </a:pPr>
            <a:r>
              <a:rPr b="0" i="0" lang="en-GB" sz="1300" u="none" cap="none" strike="noStrike">
                <a:solidFill>
                  <a:schemeClr val="dk1"/>
                </a:solidFill>
                <a:latin typeface="Calibri"/>
                <a:ea typeface="Calibri"/>
                <a:cs typeface="Calibri"/>
                <a:sym typeface="Calibri"/>
              </a:rPr>
              <a:t> Stimulus response questions </a:t>
            </a:r>
            <a:endParaRPr/>
          </a:p>
          <a:p>
            <a:pPr indent="-82550" lvl="0" marL="0" marR="0" rtl="0" algn="l">
              <a:spcBef>
                <a:spcPts val="0"/>
              </a:spcBef>
              <a:spcAft>
                <a:spcPts val="0"/>
              </a:spcAft>
              <a:buClr>
                <a:schemeClr val="dk1"/>
              </a:buClr>
              <a:buSzPts val="1300"/>
              <a:buFont typeface="Calibri"/>
              <a:buChar char="•"/>
            </a:pPr>
            <a:r>
              <a:rPr b="0" i="0" lang="en-GB" sz="1300" u="none" cap="none" strike="noStrike">
                <a:solidFill>
                  <a:schemeClr val="dk1"/>
                </a:solidFill>
                <a:latin typeface="Calibri"/>
                <a:ea typeface="Calibri"/>
                <a:cs typeface="Calibri"/>
                <a:sym typeface="Calibri"/>
              </a:rPr>
              <a:t> Essays.</a:t>
            </a:r>
            <a:endParaRPr/>
          </a:p>
          <a:p>
            <a:pPr indent="0" lvl="0" marL="0" marR="0" rtl="0" algn="l">
              <a:spcBef>
                <a:spcPts val="0"/>
              </a:spcBef>
              <a:spcAft>
                <a:spcPts val="0"/>
              </a:spcAft>
              <a:buClr>
                <a:schemeClr val="dk1"/>
              </a:buClr>
              <a:buSzPts val="1300"/>
              <a:buFont typeface="Arial"/>
              <a:buNone/>
            </a:pPr>
            <a:r>
              <a:t/>
            </a:r>
            <a:endParaRPr b="0" i="0" sz="13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300"/>
              <a:buFont typeface="Calibri"/>
              <a:buNone/>
            </a:pPr>
            <a:r>
              <a:rPr b="1" i="0" lang="en-GB" sz="1300" u="none" cap="none" strike="noStrike">
                <a:solidFill>
                  <a:schemeClr val="dk1"/>
                </a:solidFill>
                <a:latin typeface="Calibri"/>
                <a:ea typeface="Calibri"/>
                <a:cs typeface="Calibri"/>
                <a:sym typeface="Calibri"/>
              </a:rPr>
              <a:t>To ensure quick feedback and a planned workload it is essential that all work is completed by set deadlines.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5"/>
          <p:cNvSpPr txBox="1"/>
          <p:nvPr>
            <p:ph type="title"/>
          </p:nvPr>
        </p:nvSpPr>
        <p:spPr>
          <a:xfrm>
            <a:off x="342900" y="107950"/>
            <a:ext cx="6172200" cy="5334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sz="1600" u="sng">
                <a:latin typeface="Calibri"/>
                <a:ea typeface="Calibri"/>
                <a:cs typeface="Calibri"/>
                <a:sym typeface="Calibri"/>
              </a:rPr>
              <a:t>WHAT RESOURCES ARE AVAILABLE TO HELP WITH MY A LEVEL STUDIES?</a:t>
            </a:r>
            <a:endParaRPr/>
          </a:p>
        </p:txBody>
      </p:sp>
      <p:sp>
        <p:nvSpPr>
          <p:cNvPr id="147" name="Google Shape;147;p5"/>
          <p:cNvSpPr txBox="1"/>
          <p:nvPr/>
        </p:nvSpPr>
        <p:spPr>
          <a:xfrm>
            <a:off x="371475" y="1116013"/>
            <a:ext cx="3057525" cy="175432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200"/>
              <a:buFont typeface="Calibri"/>
              <a:buNone/>
            </a:pPr>
            <a:r>
              <a:rPr b="0" i="0" lang="en-GB" sz="1200" u="sng" cap="none" strike="noStrike">
                <a:solidFill>
                  <a:schemeClr val="dk1"/>
                </a:solidFill>
                <a:latin typeface="Calibri"/>
                <a:ea typeface="Calibri"/>
                <a:cs typeface="Calibri"/>
                <a:sym typeface="Calibri"/>
              </a:rPr>
              <a:t>Set Texts:</a:t>
            </a:r>
            <a:endParaRPr/>
          </a:p>
          <a:p>
            <a:pPr indent="0" lvl="0" marL="0" marR="0" rtl="0" algn="l">
              <a:spcBef>
                <a:spcPts val="600"/>
              </a:spcBef>
              <a:spcAft>
                <a:spcPts val="0"/>
              </a:spcAft>
              <a:buClr>
                <a:schemeClr val="dk1"/>
              </a:buClr>
              <a:buSzPts val="1200"/>
              <a:buFont typeface="Calibri"/>
              <a:buNone/>
            </a:pPr>
            <a:r>
              <a:rPr b="1" i="0" lang="en-GB" sz="1200" u="none" cap="none" strike="noStrike">
                <a:solidFill>
                  <a:schemeClr val="dk1"/>
                </a:solidFill>
                <a:latin typeface="Calibri"/>
                <a:ea typeface="Calibri"/>
                <a:cs typeface="Calibri"/>
                <a:sym typeface="Calibri"/>
              </a:rPr>
              <a:t>Edexcel GCE Politics AS and A-Level Student Book (Edexcel GCE Politics 2017)</a:t>
            </a:r>
            <a:endParaRPr/>
          </a:p>
          <a:p>
            <a:pPr indent="0" lvl="0" marL="0" marR="0" rtl="0" algn="l">
              <a:spcBef>
                <a:spcPts val="600"/>
              </a:spcBef>
              <a:spcAft>
                <a:spcPts val="0"/>
              </a:spcAft>
              <a:buClr>
                <a:schemeClr val="dk1"/>
              </a:buClr>
              <a:buSzPts val="1200"/>
              <a:buFont typeface="Calibri"/>
              <a:buNone/>
            </a:pPr>
            <a:r>
              <a:rPr b="0" i="0" lang="en-GB" sz="1200" u="none" cap="none" strike="noStrike">
                <a:solidFill>
                  <a:schemeClr val="dk1"/>
                </a:solidFill>
                <a:latin typeface="Calibri"/>
                <a:ea typeface="Calibri"/>
                <a:cs typeface="Calibri"/>
                <a:sym typeface="Calibri"/>
              </a:rPr>
              <a:t>by Goodlad, Mitchell, Colclough, Levinson, Laycock, Schindler &amp; Tomes</a:t>
            </a:r>
            <a:endParaRPr/>
          </a:p>
          <a:p>
            <a:pPr indent="0" lvl="0" marL="0" marR="0" rtl="0" algn="l">
              <a:spcBef>
                <a:spcPts val="600"/>
              </a:spcBef>
              <a:spcAft>
                <a:spcPts val="0"/>
              </a:spcAft>
              <a:buClr>
                <a:schemeClr val="dk1"/>
              </a:buClr>
              <a:buSzPts val="1200"/>
              <a:buFont typeface="Calibri"/>
              <a:buNone/>
            </a:pPr>
            <a:r>
              <a:rPr b="0" i="0" lang="en-GB" sz="1200" u="none" cap="none" strike="noStrike">
                <a:solidFill>
                  <a:schemeClr val="dk1"/>
                </a:solidFill>
                <a:latin typeface="Calibri"/>
                <a:ea typeface="Calibri"/>
                <a:cs typeface="Calibri"/>
                <a:sym typeface="Calibri"/>
              </a:rPr>
              <a:t>ISBN: 978-1292187020</a:t>
            </a:r>
            <a:endParaRPr/>
          </a:p>
          <a:p>
            <a:pPr indent="0" lvl="0" marL="0" marR="0" rtl="0" algn="l">
              <a:spcBef>
                <a:spcPts val="600"/>
              </a:spcBef>
              <a:spcAft>
                <a:spcPts val="0"/>
              </a:spcAft>
              <a:buClr>
                <a:schemeClr val="dk1"/>
              </a:buClr>
              <a:buSzPts val="1200"/>
              <a:buFont typeface="Calibri"/>
              <a:buNone/>
            </a:pPr>
            <a:r>
              <a:rPr b="0" i="0" lang="en-GB" sz="1200" u="none" cap="none" strike="noStrike">
                <a:solidFill>
                  <a:schemeClr val="dk1"/>
                </a:solidFill>
                <a:latin typeface="Calibri"/>
                <a:ea typeface="Calibri"/>
                <a:cs typeface="Calibri"/>
                <a:sym typeface="Calibri"/>
              </a:rPr>
              <a:t>This book is not published until 28</a:t>
            </a:r>
            <a:r>
              <a:rPr b="0" baseline="30000" i="0" lang="en-GB" sz="1200" u="none" cap="none" strike="noStrike">
                <a:solidFill>
                  <a:schemeClr val="dk1"/>
                </a:solidFill>
                <a:latin typeface="Calibri"/>
                <a:ea typeface="Calibri"/>
                <a:cs typeface="Calibri"/>
                <a:sym typeface="Calibri"/>
              </a:rPr>
              <a:t>th</a:t>
            </a:r>
            <a:r>
              <a:rPr b="0" i="0" lang="en-GB" sz="1200" u="none" cap="none" strike="noStrike">
                <a:solidFill>
                  <a:schemeClr val="dk1"/>
                </a:solidFill>
                <a:latin typeface="Calibri"/>
                <a:ea typeface="Calibri"/>
                <a:cs typeface="Calibri"/>
                <a:sym typeface="Calibri"/>
              </a:rPr>
              <a:t> July 2017</a:t>
            </a:r>
            <a:endParaRPr/>
          </a:p>
        </p:txBody>
      </p:sp>
      <p:sp>
        <p:nvSpPr>
          <p:cNvPr id="148" name="Google Shape;148;p5"/>
          <p:cNvSpPr txBox="1"/>
          <p:nvPr/>
        </p:nvSpPr>
        <p:spPr>
          <a:xfrm>
            <a:off x="115888" y="684213"/>
            <a:ext cx="6597650" cy="2762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200"/>
              <a:buFont typeface="Calibri"/>
              <a:buNone/>
            </a:pPr>
            <a:r>
              <a:rPr b="0" i="0" lang="en-GB" sz="1200" u="none" cap="none" strike="noStrike">
                <a:solidFill>
                  <a:schemeClr val="dk1"/>
                </a:solidFill>
                <a:latin typeface="Calibri"/>
                <a:ea typeface="Calibri"/>
                <a:cs typeface="Calibri"/>
                <a:sym typeface="Calibri"/>
              </a:rPr>
              <a:t>I recommend that you purchase the following books before your return to school in September.</a:t>
            </a:r>
            <a:endParaRPr/>
          </a:p>
        </p:txBody>
      </p:sp>
      <p:pic>
        <p:nvPicPr>
          <p:cNvPr id="149" name="Google Shape;149;p5"/>
          <p:cNvPicPr preferRelativeResize="0"/>
          <p:nvPr/>
        </p:nvPicPr>
        <p:blipFill rotWithShape="1">
          <a:blip r:embed="rId3">
            <a:alphaModFix/>
          </a:blip>
          <a:srcRect b="0" l="0" r="0" t="0"/>
          <a:stretch/>
        </p:blipFill>
        <p:spPr>
          <a:xfrm>
            <a:off x="3538538" y="1116013"/>
            <a:ext cx="2070100" cy="2606675"/>
          </a:xfrm>
          <a:prstGeom prst="rect">
            <a:avLst/>
          </a:prstGeom>
          <a:noFill/>
          <a:ln>
            <a:noFill/>
          </a:ln>
        </p:spPr>
      </p:pic>
      <p:sp>
        <p:nvSpPr>
          <p:cNvPr id="150" name="Google Shape;150;p5"/>
          <p:cNvSpPr/>
          <p:nvPr/>
        </p:nvSpPr>
        <p:spPr>
          <a:xfrm>
            <a:off x="371475" y="4067175"/>
            <a:ext cx="2913063" cy="175432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200"/>
              <a:buFont typeface="Calibri"/>
              <a:buNone/>
            </a:pPr>
            <a:r>
              <a:rPr b="1" i="0" lang="en-GB" sz="1200" u="none" cap="none" strike="noStrike">
                <a:solidFill>
                  <a:schemeClr val="dk1"/>
                </a:solidFill>
                <a:latin typeface="Calibri"/>
                <a:ea typeface="Calibri"/>
                <a:cs typeface="Calibri"/>
                <a:sym typeface="Calibri"/>
              </a:rPr>
              <a:t>My Revision Notes: Edexcel AS/A-level Politics: UK Government and Politics</a:t>
            </a:r>
            <a:endParaRPr/>
          </a:p>
          <a:p>
            <a:pPr indent="0" lvl="0" marL="0" marR="0" rtl="0" algn="l">
              <a:spcBef>
                <a:spcPts val="0"/>
              </a:spcBef>
              <a:spcAft>
                <a:spcPts val="0"/>
              </a:spcAft>
              <a:buClr>
                <a:schemeClr val="dk1"/>
              </a:buClr>
              <a:buSzPts val="12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200"/>
              <a:buFont typeface="Calibri"/>
              <a:buNone/>
            </a:pPr>
            <a:r>
              <a:rPr b="0" i="0" lang="en-GB" sz="1200" u="none" cap="none" strike="noStrike">
                <a:solidFill>
                  <a:schemeClr val="dk1"/>
                </a:solidFill>
                <a:latin typeface="Calibri"/>
                <a:ea typeface="Calibri"/>
                <a:cs typeface="Calibri"/>
                <a:sym typeface="Calibri"/>
              </a:rPr>
              <a:t>By Neil McNaughton</a:t>
            </a:r>
            <a:endParaRPr/>
          </a:p>
          <a:p>
            <a:pPr indent="0" lvl="0" marL="0" marR="0" rtl="0" algn="l">
              <a:spcBef>
                <a:spcPts val="0"/>
              </a:spcBef>
              <a:spcAft>
                <a:spcPts val="0"/>
              </a:spcAft>
              <a:buClr>
                <a:schemeClr val="dk1"/>
              </a:buClr>
              <a:buSzPts val="12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200"/>
              <a:buFont typeface="Calibri"/>
              <a:buNone/>
            </a:pPr>
            <a:r>
              <a:rPr b="0" i="0" lang="en-GB" sz="1200" u="none" cap="none" strike="noStrike">
                <a:solidFill>
                  <a:schemeClr val="dk1"/>
                </a:solidFill>
                <a:latin typeface="Calibri"/>
                <a:ea typeface="Calibri"/>
                <a:cs typeface="Calibri"/>
                <a:sym typeface="Calibri"/>
              </a:rPr>
              <a:t>ISBN: 978-1471889660</a:t>
            </a:r>
            <a:endParaRPr/>
          </a:p>
          <a:p>
            <a:pPr indent="0" lvl="0" marL="0" marR="0" rtl="0" algn="l">
              <a:spcBef>
                <a:spcPts val="0"/>
              </a:spcBef>
              <a:spcAft>
                <a:spcPts val="0"/>
              </a:spcAft>
              <a:buClr>
                <a:schemeClr val="dk1"/>
              </a:buClr>
              <a:buSzPts val="12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200"/>
              <a:buFont typeface="Calibri"/>
              <a:buNone/>
            </a:pPr>
            <a:r>
              <a:rPr b="0" i="0" lang="en-GB" sz="1200" u="none" cap="none" strike="noStrike">
                <a:solidFill>
                  <a:schemeClr val="dk1"/>
                </a:solidFill>
                <a:latin typeface="Calibri"/>
                <a:ea typeface="Calibri"/>
                <a:cs typeface="Calibri"/>
                <a:sym typeface="Calibri"/>
              </a:rPr>
              <a:t>This book is not published until 26</a:t>
            </a:r>
            <a:r>
              <a:rPr b="0" baseline="30000" i="0" lang="en-GB" sz="1200" u="none" cap="none" strike="noStrike">
                <a:solidFill>
                  <a:schemeClr val="dk1"/>
                </a:solidFill>
                <a:latin typeface="Calibri"/>
                <a:ea typeface="Calibri"/>
                <a:cs typeface="Calibri"/>
                <a:sym typeface="Calibri"/>
              </a:rPr>
              <a:t>th</a:t>
            </a:r>
            <a:r>
              <a:rPr b="0" i="0" lang="en-GB" sz="1200" u="none" cap="none" strike="noStrike">
                <a:solidFill>
                  <a:schemeClr val="dk1"/>
                </a:solidFill>
                <a:latin typeface="Calibri"/>
                <a:ea typeface="Calibri"/>
                <a:cs typeface="Calibri"/>
                <a:sym typeface="Calibri"/>
              </a:rPr>
              <a:t> January 2018</a:t>
            </a:r>
            <a:endParaRPr/>
          </a:p>
        </p:txBody>
      </p:sp>
      <p:pic>
        <p:nvPicPr>
          <p:cNvPr id="151" name="Google Shape;151;p5"/>
          <p:cNvPicPr preferRelativeResize="0"/>
          <p:nvPr/>
        </p:nvPicPr>
        <p:blipFill rotWithShape="1">
          <a:blip r:embed="rId4">
            <a:alphaModFix/>
          </a:blip>
          <a:srcRect b="0" l="0" r="0" t="0"/>
          <a:stretch/>
        </p:blipFill>
        <p:spPr>
          <a:xfrm>
            <a:off x="3489325" y="3878263"/>
            <a:ext cx="1731963" cy="2446337"/>
          </a:xfrm>
          <a:prstGeom prst="rect">
            <a:avLst/>
          </a:prstGeom>
          <a:noFill/>
          <a:ln>
            <a:noFill/>
          </a:ln>
        </p:spPr>
      </p:pic>
      <p:pic>
        <p:nvPicPr>
          <p:cNvPr id="152" name="Google Shape;152;p5"/>
          <p:cNvPicPr preferRelativeResize="0"/>
          <p:nvPr/>
        </p:nvPicPr>
        <p:blipFill rotWithShape="1">
          <a:blip r:embed="rId5">
            <a:alphaModFix/>
          </a:blip>
          <a:srcRect b="0" l="0" r="0" t="0"/>
          <a:stretch/>
        </p:blipFill>
        <p:spPr>
          <a:xfrm>
            <a:off x="3494088" y="6508750"/>
            <a:ext cx="1758950" cy="2341563"/>
          </a:xfrm>
          <a:prstGeom prst="rect">
            <a:avLst/>
          </a:prstGeom>
          <a:noFill/>
          <a:ln>
            <a:noFill/>
          </a:ln>
        </p:spPr>
      </p:pic>
      <p:sp>
        <p:nvSpPr>
          <p:cNvPr id="153" name="Google Shape;153;p5"/>
          <p:cNvSpPr/>
          <p:nvPr/>
        </p:nvSpPr>
        <p:spPr>
          <a:xfrm>
            <a:off x="374650" y="6508750"/>
            <a:ext cx="2913063"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200"/>
              <a:buFont typeface="Calibri"/>
              <a:buNone/>
            </a:pPr>
            <a:r>
              <a:rPr b="1" i="0" lang="en-GB" sz="1200" u="none" cap="none" strike="noStrike">
                <a:solidFill>
                  <a:schemeClr val="dk1"/>
                </a:solidFill>
                <a:latin typeface="Calibri"/>
                <a:ea typeface="Calibri"/>
                <a:cs typeface="Calibri"/>
                <a:sym typeface="Calibri"/>
              </a:rPr>
              <a:t>You could also purchase an annual subscription to the Politics Review.</a:t>
            </a:r>
            <a:endParaRPr/>
          </a:p>
          <a:p>
            <a:pPr indent="0" lvl="0" marL="0" marR="0" rtl="0" algn="l">
              <a:spcBef>
                <a:spcPts val="0"/>
              </a:spcBef>
              <a:spcAft>
                <a:spcPts val="0"/>
              </a:spcAft>
              <a:buClr>
                <a:schemeClr val="dk1"/>
              </a:buClr>
              <a:buSzPts val="1200"/>
              <a:buFont typeface="Arial"/>
              <a:buNone/>
            </a:pPr>
            <a:r>
              <a:t/>
            </a:r>
            <a:endParaRPr b="1"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200"/>
              <a:buFont typeface="Calibri"/>
              <a:buNone/>
            </a:pPr>
            <a:r>
              <a:rPr b="0" i="0" lang="en-GB" sz="1200" u="sng" cap="none" strike="noStrike">
                <a:solidFill>
                  <a:schemeClr val="dk1"/>
                </a:solidFill>
                <a:latin typeface="Calibri"/>
                <a:ea typeface="Calibri"/>
                <a:cs typeface="Calibri"/>
                <a:sym typeface="Calibri"/>
                <a:hlinkClick r:id="rId6">
                  <a:extLst>
                    <a:ext uri="{A12FA001-AC4F-418D-AE19-62706E023703}">
                      <ahyp:hlinkClr val="tx"/>
                    </a:ext>
                  </a:extLst>
                </a:hlinkClick>
              </a:rPr>
              <a:t>https://www.hoddereducation.co.uk/Product/9781471890598.aspx</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200"/>
              <a:buFont typeface="Arial"/>
              <a:buNone/>
            </a:pPr>
            <a:r>
              <a:t/>
            </a:r>
            <a:endParaRPr b="0" i="0" sz="1200" u="none" cap="none" strike="noStrike">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6"/>
          <p:cNvSpPr txBox="1"/>
          <p:nvPr>
            <p:ph type="title"/>
          </p:nvPr>
        </p:nvSpPr>
        <p:spPr>
          <a:xfrm>
            <a:off x="426244" y="15625"/>
            <a:ext cx="6172200" cy="388938"/>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sz="1400" u="sng">
                <a:latin typeface="Calibri"/>
                <a:ea typeface="Calibri"/>
                <a:cs typeface="Calibri"/>
                <a:sym typeface="Calibri"/>
              </a:rPr>
              <a:t>InductionTasks</a:t>
            </a:r>
            <a:endParaRPr sz="1400" u="sng">
              <a:latin typeface="Calibri"/>
              <a:ea typeface="Calibri"/>
              <a:cs typeface="Calibri"/>
              <a:sym typeface="Calibri"/>
            </a:endParaRPr>
          </a:p>
        </p:txBody>
      </p:sp>
      <p:sp>
        <p:nvSpPr>
          <p:cNvPr id="159" name="Google Shape;159;p6"/>
          <p:cNvSpPr/>
          <p:nvPr/>
        </p:nvSpPr>
        <p:spPr>
          <a:xfrm>
            <a:off x="307975" y="1547813"/>
            <a:ext cx="6408738" cy="1079500"/>
          </a:xfrm>
          <a:prstGeom prst="roundRect">
            <a:avLst>
              <a:gd fmla="val 16667" name="adj"/>
            </a:avLst>
          </a:prstGeom>
          <a:solidFill>
            <a:schemeClr val="lt1"/>
          </a:solidFill>
          <a:ln cap="flat" cmpd="sng" w="254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0" i="0" lang="en-GB" sz="1400" u="sng" cap="none" strike="noStrike">
                <a:solidFill>
                  <a:schemeClr val="dk1"/>
                </a:solidFill>
                <a:latin typeface="Calibri"/>
                <a:ea typeface="Calibri"/>
                <a:cs typeface="Calibri"/>
                <a:sym typeface="Calibri"/>
              </a:rPr>
              <a:t>1. The History of Parliament</a:t>
            </a:r>
            <a:endParaRPr/>
          </a:p>
          <a:p>
            <a:pPr indent="0" lvl="0" marL="0" marR="0" rtl="0" algn="ctr">
              <a:spcBef>
                <a:spcPts val="0"/>
              </a:spcBef>
              <a:spcAft>
                <a:spcPts val="0"/>
              </a:spcAft>
              <a:buNone/>
            </a:pPr>
            <a:r>
              <a:t/>
            </a:r>
            <a:endParaRPr b="0" i="0" sz="1000" u="sng" cap="none" strike="noStrike">
              <a:solidFill>
                <a:schemeClr val="dk1"/>
              </a:solidFill>
              <a:latin typeface="Calibri"/>
              <a:ea typeface="Calibri"/>
              <a:cs typeface="Calibri"/>
              <a:sym typeface="Calibri"/>
            </a:endParaRPr>
          </a:p>
          <a:p>
            <a:pPr indent="-171450" lvl="0" marL="171450" marR="0" rtl="0" algn="l">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Watch the following video and use the pages of Find Your Way</a:t>
            </a:r>
            <a:endParaRPr/>
          </a:p>
          <a:p>
            <a:pPr indent="-171450" lvl="0" marL="171450" marR="0" rtl="0" algn="l">
              <a:spcBef>
                <a:spcPts val="0"/>
              </a:spcBef>
              <a:spcAft>
                <a:spcPts val="0"/>
              </a:spcAft>
              <a:buClr>
                <a:schemeClr val="dk1"/>
              </a:buClr>
              <a:buSzPts val="1200"/>
              <a:buFont typeface="Arial"/>
              <a:buChar char="•"/>
            </a:pPr>
            <a:r>
              <a:rPr b="0" i="0" lang="en-GB" sz="1200" u="none" cap="none" strike="noStrike">
                <a:solidFill>
                  <a:schemeClr val="dk1"/>
                </a:solidFill>
                <a:latin typeface="Calibri"/>
                <a:ea typeface="Calibri"/>
                <a:cs typeface="Calibri"/>
                <a:sym typeface="Calibri"/>
              </a:rPr>
              <a:t>Visit </a:t>
            </a:r>
            <a:r>
              <a:rPr lang="en-GB" sz="1100" u="sng">
                <a:solidFill>
                  <a:schemeClr val="hlink"/>
                </a:solidFill>
                <a:hlinkClick r:id="rId3"/>
              </a:rPr>
              <a:t>(23) Houses of History - Explore the story of Parliament and democracy - YouTube</a:t>
            </a:r>
            <a:endParaRPr b="0" i="0" sz="1200" u="none" cap="none" strike="noStrike">
              <a:solidFill>
                <a:schemeClr val="dk1"/>
              </a:solidFill>
              <a:latin typeface="Calibri"/>
              <a:ea typeface="Calibri"/>
              <a:cs typeface="Calibri"/>
              <a:sym typeface="Calibri"/>
            </a:endParaRPr>
          </a:p>
          <a:p>
            <a:pPr indent="-171450" lvl="0" marL="171450" marR="0" rtl="0" algn="l">
              <a:spcBef>
                <a:spcPts val="0"/>
              </a:spcBef>
              <a:spcAft>
                <a:spcPts val="0"/>
              </a:spcAft>
              <a:buClr>
                <a:schemeClr val="dk1"/>
              </a:buClr>
              <a:buSzPts val="1200"/>
              <a:buFont typeface="Arial"/>
              <a:buChar char="•"/>
            </a:pPr>
            <a:r>
              <a:rPr b="0" i="0" lang="en-GB" sz="1200" u="none" cap="none" strike="noStrike">
                <a:solidFill>
                  <a:schemeClr val="dk1"/>
                </a:solidFill>
                <a:latin typeface="Calibri"/>
                <a:ea typeface="Calibri"/>
                <a:cs typeface="Calibri"/>
                <a:sym typeface="Calibri"/>
              </a:rPr>
              <a:t>Create a timeline to illustrate the ‘Journey to Democracy’.</a:t>
            </a:r>
            <a:endParaRPr/>
          </a:p>
        </p:txBody>
      </p:sp>
      <p:sp>
        <p:nvSpPr>
          <p:cNvPr id="160" name="Google Shape;160;p6"/>
          <p:cNvSpPr txBox="1"/>
          <p:nvPr/>
        </p:nvSpPr>
        <p:spPr>
          <a:xfrm>
            <a:off x="381138" y="412911"/>
            <a:ext cx="6207125" cy="10156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200"/>
              <a:buFont typeface="Calibri"/>
              <a:buNone/>
            </a:pPr>
            <a:r>
              <a:rPr b="0" i="0" lang="en-GB" sz="1200" u="sng" cap="none" strike="noStrike">
                <a:solidFill>
                  <a:schemeClr val="dk1"/>
                </a:solidFill>
                <a:latin typeface="Calibri"/>
                <a:ea typeface="Calibri"/>
                <a:cs typeface="Calibri"/>
                <a:sym typeface="Calibri"/>
              </a:rPr>
              <a:t>TASK 1:</a:t>
            </a:r>
            <a:r>
              <a:rPr b="0" i="0" lang="en-GB" sz="1200" u="none" cap="none" strike="noStrike">
                <a:solidFill>
                  <a:schemeClr val="dk1"/>
                </a:solidFill>
                <a:latin typeface="Calibri"/>
                <a:ea typeface="Calibri"/>
                <a:cs typeface="Calibri"/>
                <a:sym typeface="Calibri"/>
              </a:rPr>
              <a:t> complete the following activities. You will need to start with the booklet ‘Parliament Find Your Way’.  </a:t>
            </a:r>
            <a:endParaRPr sz="1200" u="none">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200"/>
              <a:buFont typeface="Calibri"/>
              <a:buNone/>
            </a:pPr>
            <a:r>
              <a:rPr lang="en-GB" sz="1100" u="sng">
                <a:solidFill>
                  <a:schemeClr val="hlink"/>
                </a:solidFill>
                <a:hlinkClick r:id="rId4"/>
              </a:rPr>
              <a:t>Find Your Way (gov.wales)</a:t>
            </a:r>
            <a:endParaRPr sz="1200">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200"/>
              <a:buFont typeface="Calibri"/>
              <a:buNone/>
            </a:pPr>
            <a:r>
              <a:rPr b="0" i="0" lang="en-GB" sz="1200" u="none" cap="none" strike="noStrike">
                <a:solidFill>
                  <a:schemeClr val="dk1"/>
                </a:solidFill>
                <a:latin typeface="Calibri"/>
                <a:ea typeface="Calibri"/>
                <a:cs typeface="Calibri"/>
                <a:sym typeface="Calibri"/>
              </a:rPr>
              <a:t>Read the relevant pages in this booklet and then complete the following tasks.</a:t>
            </a:r>
            <a:endParaRPr/>
          </a:p>
        </p:txBody>
      </p:sp>
      <p:sp>
        <p:nvSpPr>
          <p:cNvPr id="161" name="Google Shape;161;p6"/>
          <p:cNvSpPr/>
          <p:nvPr/>
        </p:nvSpPr>
        <p:spPr>
          <a:xfrm>
            <a:off x="333375" y="2700338"/>
            <a:ext cx="6408738" cy="3816350"/>
          </a:xfrm>
          <a:prstGeom prst="roundRect">
            <a:avLst>
              <a:gd fmla="val 16667" name="adj"/>
            </a:avLst>
          </a:prstGeom>
          <a:solidFill>
            <a:schemeClr val="lt1"/>
          </a:solidFill>
          <a:ln cap="flat" cmpd="sng" w="254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0" i="0" lang="en-GB" sz="1400" u="sng" cap="none" strike="noStrike">
                <a:solidFill>
                  <a:schemeClr val="dk1"/>
                </a:solidFill>
                <a:latin typeface="Calibri"/>
                <a:ea typeface="Calibri"/>
                <a:cs typeface="Calibri"/>
                <a:sym typeface="Calibri"/>
              </a:rPr>
              <a:t>2. Democracy</a:t>
            </a:r>
            <a:endParaRPr/>
          </a:p>
          <a:p>
            <a:pPr indent="0" lvl="0" marL="0" marR="0" rtl="0" algn="ctr">
              <a:spcBef>
                <a:spcPts val="0"/>
              </a:spcBef>
              <a:spcAft>
                <a:spcPts val="0"/>
              </a:spcAft>
              <a:buNone/>
            </a:pPr>
            <a:r>
              <a:t/>
            </a:r>
            <a:endParaRPr b="0" i="0" sz="1000" u="sng" cap="none" strike="noStrike">
              <a:solidFill>
                <a:schemeClr val="dk1"/>
              </a:solidFill>
              <a:latin typeface="Calibri"/>
              <a:ea typeface="Calibri"/>
              <a:cs typeface="Calibri"/>
              <a:sym typeface="Calibri"/>
            </a:endParaRPr>
          </a:p>
          <a:p>
            <a:pPr indent="-171450" lvl="0" marL="171450" marR="0" rtl="0" algn="l">
              <a:spcBef>
                <a:spcPts val="0"/>
              </a:spcBef>
              <a:spcAft>
                <a:spcPts val="0"/>
              </a:spcAft>
              <a:buClr>
                <a:schemeClr val="dk1"/>
              </a:buClr>
              <a:buSzPts val="1200"/>
              <a:buFont typeface="Arial"/>
              <a:buChar char="•"/>
            </a:pPr>
            <a:r>
              <a:rPr b="0" i="0" lang="en-GB" sz="1200" u="none" cap="none" strike="noStrike">
                <a:solidFill>
                  <a:schemeClr val="dk1"/>
                </a:solidFill>
                <a:latin typeface="Calibri"/>
                <a:ea typeface="Calibri"/>
                <a:cs typeface="Calibri"/>
                <a:sym typeface="Calibri"/>
              </a:rPr>
              <a:t>Read page 6-7 in the booklet.</a:t>
            </a:r>
            <a:endParaRPr/>
          </a:p>
          <a:p>
            <a:pPr indent="-171450" lvl="0" marL="171450" marR="0" rtl="0" algn="l">
              <a:spcBef>
                <a:spcPts val="0"/>
              </a:spcBef>
              <a:spcAft>
                <a:spcPts val="0"/>
              </a:spcAft>
              <a:buClr>
                <a:schemeClr val="dk1"/>
              </a:buClr>
              <a:buSzPts val="1200"/>
              <a:buFont typeface="Arial"/>
              <a:buChar char="•"/>
            </a:pPr>
            <a:r>
              <a:rPr b="0" i="0" lang="en-GB" sz="1200" u="none" cap="none" strike="noStrike">
                <a:solidFill>
                  <a:schemeClr val="dk1"/>
                </a:solidFill>
                <a:latin typeface="Calibri"/>
                <a:ea typeface="Calibri"/>
                <a:cs typeface="Calibri"/>
                <a:sym typeface="Calibri"/>
              </a:rPr>
              <a:t>Write a definition for the following words:</a:t>
            </a:r>
            <a:endParaRPr/>
          </a:p>
          <a:p>
            <a:pPr indent="-171450" lvl="1" marL="628650" marR="0" rtl="0" algn="l">
              <a:spcBef>
                <a:spcPts val="0"/>
              </a:spcBef>
              <a:spcAft>
                <a:spcPts val="0"/>
              </a:spcAft>
              <a:buClr>
                <a:schemeClr val="dk1"/>
              </a:buClr>
              <a:buSzPts val="1200"/>
              <a:buFont typeface="Noto Sans Symbols"/>
              <a:buChar char="❖"/>
            </a:pPr>
            <a:r>
              <a:rPr b="0" i="0" lang="en-GB" sz="1200" u="none" cap="none" strike="noStrike">
                <a:solidFill>
                  <a:schemeClr val="dk1"/>
                </a:solidFill>
                <a:latin typeface="Calibri"/>
                <a:ea typeface="Calibri"/>
                <a:cs typeface="Calibri"/>
                <a:sym typeface="Calibri"/>
              </a:rPr>
              <a:t>Democracy</a:t>
            </a:r>
            <a:endParaRPr/>
          </a:p>
          <a:p>
            <a:pPr indent="-171450" lvl="1" marL="628650" marR="0" rtl="0" algn="l">
              <a:spcBef>
                <a:spcPts val="0"/>
              </a:spcBef>
              <a:spcAft>
                <a:spcPts val="0"/>
              </a:spcAft>
              <a:buClr>
                <a:schemeClr val="dk1"/>
              </a:buClr>
              <a:buSzPts val="1200"/>
              <a:buFont typeface="Noto Sans Symbols"/>
              <a:buChar char="❖"/>
            </a:pPr>
            <a:r>
              <a:rPr b="0" i="0" lang="en-GB" sz="1200" u="none" cap="none" strike="noStrike">
                <a:solidFill>
                  <a:schemeClr val="dk1"/>
                </a:solidFill>
                <a:latin typeface="Calibri"/>
                <a:ea typeface="Calibri"/>
                <a:cs typeface="Calibri"/>
                <a:sym typeface="Calibri"/>
              </a:rPr>
              <a:t>Representative democracy</a:t>
            </a:r>
            <a:endParaRPr/>
          </a:p>
          <a:p>
            <a:pPr indent="-171450" lvl="1" marL="628650" marR="0" rtl="0" algn="l">
              <a:spcBef>
                <a:spcPts val="0"/>
              </a:spcBef>
              <a:spcAft>
                <a:spcPts val="0"/>
              </a:spcAft>
              <a:buClr>
                <a:schemeClr val="dk1"/>
              </a:buClr>
              <a:buSzPts val="1200"/>
              <a:buFont typeface="Noto Sans Symbols"/>
              <a:buChar char="❖"/>
            </a:pPr>
            <a:r>
              <a:rPr b="0" i="0" lang="en-GB" sz="1200" u="none" cap="none" strike="noStrike">
                <a:solidFill>
                  <a:schemeClr val="dk1"/>
                </a:solidFill>
                <a:latin typeface="Calibri"/>
                <a:ea typeface="Calibri"/>
                <a:cs typeface="Calibri"/>
                <a:sym typeface="Calibri"/>
              </a:rPr>
              <a:t>Direct Democracy</a:t>
            </a:r>
            <a:endParaRPr/>
          </a:p>
          <a:p>
            <a:pPr indent="-171450" lvl="1" marL="628650" marR="0" rtl="0" algn="l">
              <a:spcBef>
                <a:spcPts val="0"/>
              </a:spcBef>
              <a:spcAft>
                <a:spcPts val="0"/>
              </a:spcAft>
              <a:buClr>
                <a:schemeClr val="dk1"/>
              </a:buClr>
              <a:buSzPts val="1200"/>
              <a:buFont typeface="Noto Sans Symbols"/>
              <a:buChar char="❖"/>
            </a:pPr>
            <a:r>
              <a:rPr b="0" i="0" lang="en-GB" sz="1200" u="none" cap="none" strike="noStrike">
                <a:solidFill>
                  <a:schemeClr val="dk1"/>
                </a:solidFill>
                <a:latin typeface="Calibri"/>
                <a:ea typeface="Calibri"/>
                <a:cs typeface="Calibri"/>
                <a:sym typeface="Calibri"/>
              </a:rPr>
              <a:t>Politics</a:t>
            </a:r>
            <a:endParaRPr/>
          </a:p>
          <a:p>
            <a:pPr indent="-171450" lvl="1" marL="628650" marR="0" rtl="0" algn="l">
              <a:spcBef>
                <a:spcPts val="0"/>
              </a:spcBef>
              <a:spcAft>
                <a:spcPts val="0"/>
              </a:spcAft>
              <a:buClr>
                <a:schemeClr val="dk1"/>
              </a:buClr>
              <a:buSzPts val="1200"/>
              <a:buFont typeface="Noto Sans Symbols"/>
              <a:buChar char="❖"/>
            </a:pPr>
            <a:r>
              <a:rPr b="0" i="0" lang="en-GB" sz="1200" u="none" cap="none" strike="noStrike">
                <a:solidFill>
                  <a:schemeClr val="dk1"/>
                </a:solidFill>
                <a:latin typeface="Calibri"/>
                <a:ea typeface="Calibri"/>
                <a:cs typeface="Calibri"/>
                <a:sym typeface="Calibri"/>
              </a:rPr>
              <a:t>Dictatorship</a:t>
            </a:r>
            <a:endParaRPr/>
          </a:p>
          <a:p>
            <a:pPr indent="-171450" lvl="1" marL="628650" marR="0" rtl="0" algn="l">
              <a:spcBef>
                <a:spcPts val="0"/>
              </a:spcBef>
              <a:spcAft>
                <a:spcPts val="0"/>
              </a:spcAft>
              <a:buClr>
                <a:schemeClr val="dk1"/>
              </a:buClr>
              <a:buSzPts val="1200"/>
              <a:buFont typeface="Noto Sans Symbols"/>
              <a:buChar char="❖"/>
            </a:pPr>
            <a:r>
              <a:rPr b="0" i="0" lang="en-GB" sz="1200" u="none" cap="none" strike="noStrike">
                <a:solidFill>
                  <a:schemeClr val="dk1"/>
                </a:solidFill>
                <a:latin typeface="Calibri"/>
                <a:ea typeface="Calibri"/>
                <a:cs typeface="Calibri"/>
                <a:sym typeface="Calibri"/>
              </a:rPr>
              <a:t>Suffrage</a:t>
            </a:r>
            <a:endParaRPr/>
          </a:p>
          <a:p>
            <a:pPr indent="-171450" lvl="1" marL="628650" marR="0" rtl="0" algn="l">
              <a:spcBef>
                <a:spcPts val="0"/>
              </a:spcBef>
              <a:spcAft>
                <a:spcPts val="0"/>
              </a:spcAft>
              <a:buClr>
                <a:schemeClr val="dk1"/>
              </a:buClr>
              <a:buSzPts val="1200"/>
              <a:buFont typeface="Noto Sans Symbols"/>
              <a:buChar char="❖"/>
            </a:pPr>
            <a:r>
              <a:rPr b="0" i="0" lang="en-GB" sz="1200" u="none" cap="none" strike="noStrike">
                <a:solidFill>
                  <a:schemeClr val="dk1"/>
                </a:solidFill>
                <a:latin typeface="Calibri"/>
                <a:ea typeface="Calibri"/>
                <a:cs typeface="Calibri"/>
                <a:sym typeface="Calibri"/>
              </a:rPr>
              <a:t>Franchise</a:t>
            </a:r>
            <a:endParaRPr/>
          </a:p>
          <a:p>
            <a:pPr indent="-171450" lvl="0" marL="171450" marR="0" rtl="0" algn="l">
              <a:spcBef>
                <a:spcPts val="0"/>
              </a:spcBef>
              <a:spcAft>
                <a:spcPts val="0"/>
              </a:spcAft>
              <a:buClr>
                <a:schemeClr val="dk1"/>
              </a:buClr>
              <a:buSzPts val="1200"/>
              <a:buFont typeface="Arial"/>
              <a:buChar char="•"/>
            </a:pPr>
            <a:r>
              <a:rPr b="0" i="0" lang="en-GB" sz="1200" u="none" cap="none" strike="noStrike">
                <a:solidFill>
                  <a:schemeClr val="dk1"/>
                </a:solidFill>
                <a:latin typeface="Calibri"/>
                <a:ea typeface="Calibri"/>
                <a:cs typeface="Calibri"/>
                <a:sym typeface="Calibri"/>
              </a:rPr>
              <a:t>Watch ‘Democracy? You Decide’: </a:t>
            </a:r>
            <a:endParaRPr sz="1200" u="none">
              <a:solidFill>
                <a:schemeClr val="dk1"/>
              </a:solidFill>
              <a:latin typeface="Calibri"/>
              <a:ea typeface="Calibri"/>
              <a:cs typeface="Calibri"/>
              <a:sym typeface="Calibri"/>
            </a:endParaRPr>
          </a:p>
          <a:p>
            <a:pPr indent="0" lvl="0" marL="457200" marR="0" rtl="0" algn="l">
              <a:spcBef>
                <a:spcPts val="0"/>
              </a:spcBef>
              <a:spcAft>
                <a:spcPts val="0"/>
              </a:spcAft>
              <a:buNone/>
            </a:pPr>
            <a:r>
              <a:rPr lang="en-GB" sz="1100" u="sng">
                <a:solidFill>
                  <a:schemeClr val="hlink"/>
                </a:solidFill>
                <a:hlinkClick r:id="rId5"/>
              </a:rPr>
              <a:t>(23) Democracy You decide with Danny Wallace, part 1 of 2 - YouTube</a:t>
            </a:r>
            <a:endParaRPr sz="1200">
              <a:solidFill>
                <a:schemeClr val="dk1"/>
              </a:solidFill>
              <a:latin typeface="Calibri"/>
              <a:ea typeface="Calibri"/>
              <a:cs typeface="Calibri"/>
              <a:sym typeface="Calibri"/>
            </a:endParaRPr>
          </a:p>
          <a:p>
            <a:pPr indent="0" lvl="0" marL="457200" marR="0" rtl="0" algn="l">
              <a:spcBef>
                <a:spcPts val="0"/>
              </a:spcBef>
              <a:spcAft>
                <a:spcPts val="0"/>
              </a:spcAft>
              <a:buNone/>
            </a:pPr>
            <a:r>
              <a:rPr lang="en-GB" sz="1100" u="sng">
                <a:solidFill>
                  <a:schemeClr val="hlink"/>
                </a:solidFill>
                <a:hlinkClick r:id="rId6"/>
              </a:rPr>
              <a:t>(23) Democracy You decide with Danny Wallace, part 2 of 2 - YouTube</a:t>
            </a:r>
            <a:endParaRPr sz="1200">
              <a:solidFill>
                <a:schemeClr val="dk1"/>
              </a:solidFill>
              <a:latin typeface="Calibri"/>
              <a:ea typeface="Calibri"/>
              <a:cs typeface="Calibri"/>
              <a:sym typeface="Calibri"/>
            </a:endParaRPr>
          </a:p>
          <a:p>
            <a:pPr indent="-171450" lvl="0" marL="171450" marR="0" rtl="0" algn="l">
              <a:spcBef>
                <a:spcPts val="0"/>
              </a:spcBef>
              <a:spcAft>
                <a:spcPts val="0"/>
              </a:spcAft>
              <a:buClr>
                <a:schemeClr val="dk1"/>
              </a:buClr>
              <a:buSzPts val="1200"/>
              <a:buFont typeface="Arial"/>
              <a:buChar char="•"/>
            </a:pPr>
            <a:r>
              <a:rPr b="0" i="0" lang="en-GB" sz="1200" u="none" cap="none" strike="noStrike">
                <a:solidFill>
                  <a:schemeClr val="dk1"/>
                </a:solidFill>
                <a:latin typeface="Calibri"/>
                <a:ea typeface="Calibri"/>
                <a:cs typeface="Calibri"/>
                <a:sym typeface="Calibri"/>
              </a:rPr>
              <a:t>Answer the following question:</a:t>
            </a:r>
            <a:endParaRPr/>
          </a:p>
          <a:p>
            <a:pPr indent="-171450" lvl="1" marL="628650" marR="0" rtl="0" algn="l">
              <a:spcBef>
                <a:spcPts val="0"/>
              </a:spcBef>
              <a:spcAft>
                <a:spcPts val="0"/>
              </a:spcAft>
              <a:buClr>
                <a:schemeClr val="dk1"/>
              </a:buClr>
              <a:buSzPts val="1200"/>
              <a:buFont typeface="Noto Sans Symbols"/>
              <a:buChar char="❖"/>
            </a:pPr>
            <a:r>
              <a:rPr b="0" i="0" lang="en-GB" sz="1200" u="none" cap="none" strike="noStrike">
                <a:solidFill>
                  <a:schemeClr val="dk1"/>
                </a:solidFill>
                <a:latin typeface="Calibri"/>
                <a:ea typeface="Calibri"/>
                <a:cs typeface="Calibri"/>
                <a:sym typeface="Calibri"/>
              </a:rPr>
              <a:t>What would the UK be like if we didn’t live in a democracy?</a:t>
            </a:r>
            <a:endParaRPr/>
          </a:p>
          <a:p>
            <a:pPr indent="-171450" lvl="1" marL="628650" marR="0" rtl="0" algn="l">
              <a:spcBef>
                <a:spcPts val="0"/>
              </a:spcBef>
              <a:spcAft>
                <a:spcPts val="0"/>
              </a:spcAft>
              <a:buClr>
                <a:schemeClr val="dk1"/>
              </a:buClr>
              <a:buSzPts val="1200"/>
              <a:buFont typeface="Noto Sans Symbols"/>
              <a:buChar char="❖"/>
            </a:pPr>
            <a:r>
              <a:rPr b="0" i="0" lang="en-GB" sz="1200" u="none" cap="none" strike="noStrike">
                <a:solidFill>
                  <a:schemeClr val="dk1"/>
                </a:solidFill>
                <a:latin typeface="Calibri"/>
                <a:ea typeface="Calibri"/>
                <a:cs typeface="Calibri"/>
                <a:sym typeface="Calibri"/>
              </a:rPr>
              <a:t>What are the strengths and weaknesses of the UK system of democracy?</a:t>
            </a:r>
            <a:endParaRPr/>
          </a:p>
          <a:p>
            <a:pPr indent="-171450" lvl="1" marL="628650" marR="0" rtl="0" algn="l">
              <a:spcBef>
                <a:spcPts val="0"/>
              </a:spcBef>
              <a:spcAft>
                <a:spcPts val="0"/>
              </a:spcAft>
              <a:buClr>
                <a:schemeClr val="dk1"/>
              </a:buClr>
              <a:buSzPts val="1200"/>
              <a:buFont typeface="Noto Sans Symbols"/>
              <a:buChar char="❖"/>
            </a:pPr>
            <a:r>
              <a:rPr b="0" i="0" lang="en-GB" sz="1200" u="none" cap="none" strike="noStrike">
                <a:solidFill>
                  <a:schemeClr val="dk1"/>
                </a:solidFill>
                <a:latin typeface="Calibri"/>
                <a:ea typeface="Calibri"/>
                <a:cs typeface="Calibri"/>
                <a:sym typeface="Calibri"/>
              </a:rPr>
              <a:t>What other options are there and where are they in place right now?</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162" name="Google Shape;162;p6"/>
          <p:cNvSpPr/>
          <p:nvPr/>
        </p:nvSpPr>
        <p:spPr>
          <a:xfrm>
            <a:off x="333375" y="6588125"/>
            <a:ext cx="6408738" cy="2376488"/>
          </a:xfrm>
          <a:prstGeom prst="roundRect">
            <a:avLst>
              <a:gd fmla="val 16667" name="adj"/>
            </a:avLst>
          </a:prstGeom>
          <a:solidFill>
            <a:schemeClr val="lt1"/>
          </a:solidFill>
          <a:ln cap="flat" cmpd="sng" w="254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0" i="0" lang="en-GB" sz="1400" u="sng" cap="none" strike="noStrike">
                <a:solidFill>
                  <a:schemeClr val="dk1"/>
                </a:solidFill>
                <a:latin typeface="Calibri"/>
                <a:ea typeface="Calibri"/>
                <a:cs typeface="Calibri"/>
                <a:sym typeface="Calibri"/>
              </a:rPr>
              <a:t>3. The Constitution</a:t>
            </a:r>
            <a:endParaRPr/>
          </a:p>
          <a:p>
            <a:pPr indent="0" lvl="0" marL="0" marR="0" rtl="0" algn="ctr">
              <a:spcBef>
                <a:spcPts val="0"/>
              </a:spcBef>
              <a:spcAft>
                <a:spcPts val="0"/>
              </a:spcAft>
              <a:buNone/>
            </a:pPr>
            <a:r>
              <a:t/>
            </a:r>
            <a:endParaRPr b="0" i="0" sz="1000" u="sng" cap="none" strike="noStrike">
              <a:solidFill>
                <a:schemeClr val="dk1"/>
              </a:solidFill>
              <a:latin typeface="Calibri"/>
              <a:ea typeface="Calibri"/>
              <a:cs typeface="Calibri"/>
              <a:sym typeface="Calibri"/>
            </a:endParaRPr>
          </a:p>
          <a:p>
            <a:pPr indent="-171450" lvl="0" marL="171450" marR="0" rtl="0" algn="l">
              <a:spcBef>
                <a:spcPts val="0"/>
              </a:spcBef>
              <a:spcAft>
                <a:spcPts val="0"/>
              </a:spcAft>
              <a:buClr>
                <a:schemeClr val="dk1"/>
              </a:buClr>
              <a:buSzPts val="1200"/>
              <a:buFont typeface="Arial"/>
              <a:buChar char="•"/>
            </a:pPr>
            <a:r>
              <a:rPr b="0" i="0" lang="en-GB" sz="1200" u="none" cap="none" strike="noStrike">
                <a:solidFill>
                  <a:schemeClr val="dk1"/>
                </a:solidFill>
                <a:latin typeface="Calibri"/>
                <a:ea typeface="Calibri"/>
                <a:cs typeface="Calibri"/>
                <a:sym typeface="Calibri"/>
              </a:rPr>
              <a:t>Read page 8-9 in the booklet.</a:t>
            </a:r>
            <a:endParaRPr/>
          </a:p>
          <a:p>
            <a:pPr indent="-171450" lvl="0" marL="171450" marR="0" rtl="0" algn="l">
              <a:spcBef>
                <a:spcPts val="0"/>
              </a:spcBef>
              <a:spcAft>
                <a:spcPts val="0"/>
              </a:spcAft>
              <a:buClr>
                <a:schemeClr val="dk1"/>
              </a:buClr>
              <a:buSzPts val="1200"/>
              <a:buFont typeface="Arial"/>
              <a:buChar char="•"/>
            </a:pPr>
            <a:r>
              <a:rPr b="0" i="0" lang="en-GB" sz="1200" u="none" cap="none" strike="noStrike">
                <a:solidFill>
                  <a:schemeClr val="dk1"/>
                </a:solidFill>
                <a:latin typeface="Calibri"/>
                <a:ea typeface="Calibri"/>
                <a:cs typeface="Calibri"/>
                <a:sym typeface="Calibri"/>
              </a:rPr>
              <a:t>Write a definition of the following words:</a:t>
            </a:r>
            <a:endParaRPr/>
          </a:p>
          <a:p>
            <a:pPr indent="-171450" lvl="1" marL="628650" marR="0" rtl="0" algn="l">
              <a:spcBef>
                <a:spcPts val="0"/>
              </a:spcBef>
              <a:spcAft>
                <a:spcPts val="0"/>
              </a:spcAft>
              <a:buClr>
                <a:schemeClr val="dk1"/>
              </a:buClr>
              <a:buSzPts val="1200"/>
              <a:buFont typeface="Noto Sans Symbols"/>
              <a:buChar char="❖"/>
            </a:pPr>
            <a:r>
              <a:rPr b="0" i="0" lang="en-GB" sz="1200" u="none" cap="none" strike="noStrike">
                <a:solidFill>
                  <a:schemeClr val="dk1"/>
                </a:solidFill>
                <a:latin typeface="Calibri"/>
                <a:ea typeface="Calibri"/>
                <a:cs typeface="Calibri"/>
                <a:sym typeface="Calibri"/>
              </a:rPr>
              <a:t>Constitution</a:t>
            </a:r>
            <a:endParaRPr/>
          </a:p>
          <a:p>
            <a:pPr indent="-171450" lvl="1" marL="628650" marR="0" rtl="0" algn="l">
              <a:spcBef>
                <a:spcPts val="0"/>
              </a:spcBef>
              <a:spcAft>
                <a:spcPts val="0"/>
              </a:spcAft>
              <a:buClr>
                <a:schemeClr val="dk1"/>
              </a:buClr>
              <a:buSzPts val="1200"/>
              <a:buFont typeface="Noto Sans Symbols"/>
              <a:buChar char="❖"/>
            </a:pPr>
            <a:r>
              <a:rPr b="0" i="0" lang="en-GB" sz="1200" u="none" cap="none" strike="noStrike">
                <a:solidFill>
                  <a:schemeClr val="dk1"/>
                </a:solidFill>
                <a:latin typeface="Calibri"/>
                <a:ea typeface="Calibri"/>
                <a:cs typeface="Calibri"/>
                <a:sym typeface="Calibri"/>
              </a:rPr>
              <a:t>Uncodified constitution</a:t>
            </a:r>
            <a:endParaRPr/>
          </a:p>
          <a:p>
            <a:pPr indent="-171450" lvl="1" marL="628650" marR="0" rtl="0" algn="l">
              <a:spcBef>
                <a:spcPts val="0"/>
              </a:spcBef>
              <a:spcAft>
                <a:spcPts val="0"/>
              </a:spcAft>
              <a:buClr>
                <a:schemeClr val="dk1"/>
              </a:buClr>
              <a:buSzPts val="1200"/>
              <a:buFont typeface="Noto Sans Symbols"/>
              <a:buChar char="❖"/>
            </a:pPr>
            <a:r>
              <a:rPr b="0" i="0" lang="en-GB" sz="1200" u="none" cap="none" strike="noStrike">
                <a:solidFill>
                  <a:schemeClr val="dk1"/>
                </a:solidFill>
                <a:latin typeface="Calibri"/>
                <a:ea typeface="Calibri"/>
                <a:cs typeface="Calibri"/>
                <a:sym typeface="Calibri"/>
              </a:rPr>
              <a:t>Codified constitution</a:t>
            </a:r>
            <a:endParaRPr/>
          </a:p>
          <a:p>
            <a:pPr indent="-171450" lvl="1" marL="628650" marR="0" rtl="0" algn="l">
              <a:spcBef>
                <a:spcPts val="0"/>
              </a:spcBef>
              <a:spcAft>
                <a:spcPts val="0"/>
              </a:spcAft>
              <a:buClr>
                <a:schemeClr val="dk1"/>
              </a:buClr>
              <a:buSzPts val="1200"/>
              <a:buFont typeface="Noto Sans Symbols"/>
              <a:buChar char="❖"/>
            </a:pPr>
            <a:r>
              <a:rPr b="0" i="0" lang="en-GB" sz="1200" u="none" cap="none" strike="noStrike">
                <a:solidFill>
                  <a:schemeClr val="dk1"/>
                </a:solidFill>
                <a:latin typeface="Calibri"/>
                <a:ea typeface="Calibri"/>
                <a:cs typeface="Calibri"/>
                <a:sym typeface="Calibri"/>
              </a:rPr>
              <a:t>Parliamentary sovereignty</a:t>
            </a:r>
            <a:endParaRPr/>
          </a:p>
          <a:p>
            <a:pPr indent="-171450" lvl="1" marL="628650" marR="0" rtl="0" algn="l">
              <a:spcBef>
                <a:spcPts val="0"/>
              </a:spcBef>
              <a:spcAft>
                <a:spcPts val="0"/>
              </a:spcAft>
              <a:buClr>
                <a:schemeClr val="dk1"/>
              </a:buClr>
              <a:buSzPts val="1200"/>
              <a:buFont typeface="Noto Sans Symbols"/>
              <a:buChar char="❖"/>
            </a:pPr>
            <a:r>
              <a:rPr b="0" i="0" lang="en-GB" sz="1200" u="none" cap="none" strike="noStrike">
                <a:solidFill>
                  <a:schemeClr val="dk1"/>
                </a:solidFill>
                <a:latin typeface="Calibri"/>
                <a:ea typeface="Calibri"/>
                <a:cs typeface="Calibri"/>
                <a:sym typeface="Calibri"/>
              </a:rPr>
              <a:t>Devolution</a:t>
            </a:r>
            <a:endParaRPr/>
          </a:p>
          <a:p>
            <a:pPr indent="-171450" lvl="1" marL="628650" marR="0" rtl="0" algn="l">
              <a:spcBef>
                <a:spcPts val="0"/>
              </a:spcBef>
              <a:spcAft>
                <a:spcPts val="0"/>
              </a:spcAft>
              <a:buClr>
                <a:schemeClr val="dk1"/>
              </a:buClr>
              <a:buSzPts val="1200"/>
              <a:buFont typeface="Noto Sans Symbols"/>
              <a:buChar char="❖"/>
            </a:pPr>
            <a:r>
              <a:rPr b="0" i="0" lang="en-GB" sz="1200" u="none" cap="none" strike="noStrike">
                <a:solidFill>
                  <a:schemeClr val="dk1"/>
                </a:solidFill>
                <a:latin typeface="Calibri"/>
                <a:ea typeface="Calibri"/>
                <a:cs typeface="Calibri"/>
                <a:sym typeface="Calibri"/>
              </a:rPr>
              <a:t>The Human Rights Act</a:t>
            </a:r>
            <a:endParaRPr/>
          </a:p>
          <a:p>
            <a:pPr indent="-171450" lvl="1" marL="628650" marR="0" rtl="0" algn="l">
              <a:spcBef>
                <a:spcPts val="0"/>
              </a:spcBef>
              <a:spcAft>
                <a:spcPts val="0"/>
              </a:spcAft>
              <a:buClr>
                <a:schemeClr val="dk1"/>
              </a:buClr>
              <a:buSzPts val="1200"/>
              <a:buFont typeface="Noto Sans Symbols"/>
              <a:buChar char="❖"/>
            </a:pPr>
            <a:r>
              <a:rPr b="0" i="0" lang="en-GB" sz="1200" u="none" cap="none" strike="noStrike">
                <a:solidFill>
                  <a:schemeClr val="dk1"/>
                </a:solidFill>
                <a:latin typeface="Calibri"/>
                <a:ea typeface="Calibri"/>
                <a:cs typeface="Calibri"/>
                <a:sym typeface="Calibri"/>
              </a:rPr>
              <a:t>The European Union</a:t>
            </a:r>
            <a:endParaRPr/>
          </a:p>
          <a:p>
            <a:pPr indent="-171450" lvl="1" marL="628650" marR="0" rtl="0" algn="l">
              <a:spcBef>
                <a:spcPts val="0"/>
              </a:spcBef>
              <a:spcAft>
                <a:spcPts val="0"/>
              </a:spcAft>
              <a:buClr>
                <a:schemeClr val="dk1"/>
              </a:buClr>
              <a:buSzPts val="1200"/>
              <a:buFont typeface="Noto Sans Symbols"/>
              <a:buChar char="❖"/>
            </a:pPr>
            <a:r>
              <a:rPr b="0" i="0" lang="en-GB" sz="1200" u="none" cap="none" strike="noStrike">
                <a:solidFill>
                  <a:schemeClr val="dk1"/>
                </a:solidFill>
                <a:latin typeface="Calibri"/>
                <a:ea typeface="Calibri"/>
                <a:cs typeface="Calibri"/>
                <a:sym typeface="Calibri"/>
              </a:rPr>
              <a:t>The UK Supreme Court</a:t>
            </a:r>
            <a:endParaRPr/>
          </a:p>
          <a:p>
            <a:pPr indent="0" lvl="0" marL="0" marR="0" rtl="0" algn="l">
              <a:spcBef>
                <a:spcPts val="0"/>
              </a:spcBef>
              <a:spcAft>
                <a:spcPts val="0"/>
              </a:spcAft>
              <a:buNone/>
            </a:pPr>
            <a:r>
              <a:rPr b="0" i="0" lang="en-GB" sz="1200" u="none" cap="none" strike="noStrike">
                <a:solidFill>
                  <a:schemeClr val="dk1"/>
                </a:solidFill>
                <a:latin typeface="Calibri"/>
                <a:ea typeface="Calibri"/>
                <a:cs typeface="Calibri"/>
                <a:sym typeface="Calibri"/>
              </a:rPr>
              <a:t>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7"/>
          <p:cNvSpPr/>
          <p:nvPr/>
        </p:nvSpPr>
        <p:spPr>
          <a:xfrm>
            <a:off x="333375" y="179388"/>
            <a:ext cx="6408738" cy="2592387"/>
          </a:xfrm>
          <a:prstGeom prst="roundRect">
            <a:avLst>
              <a:gd fmla="val 16667" name="adj"/>
            </a:avLst>
          </a:prstGeom>
          <a:solidFill>
            <a:schemeClr val="lt1"/>
          </a:solidFill>
          <a:ln cap="flat" cmpd="sng" w="254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0" i="0" lang="en-GB" sz="1400" u="sng" cap="none" strike="noStrike">
                <a:solidFill>
                  <a:schemeClr val="dk1"/>
                </a:solidFill>
                <a:latin typeface="Calibri"/>
                <a:ea typeface="Calibri"/>
                <a:cs typeface="Calibri"/>
                <a:sym typeface="Calibri"/>
              </a:rPr>
              <a:t>4. The constitution: The EU</a:t>
            </a:r>
            <a:endParaRPr/>
          </a:p>
          <a:p>
            <a:pPr indent="0" lvl="0" marL="0" marR="0" rtl="0" algn="ctr">
              <a:spcBef>
                <a:spcPts val="0"/>
              </a:spcBef>
              <a:spcAft>
                <a:spcPts val="0"/>
              </a:spcAft>
              <a:buNone/>
            </a:pPr>
            <a:r>
              <a:t/>
            </a:r>
            <a:endParaRPr b="0" i="0" sz="1000" u="sng" cap="none" strike="noStrike">
              <a:solidFill>
                <a:schemeClr val="dk1"/>
              </a:solidFill>
              <a:latin typeface="Calibri"/>
              <a:ea typeface="Calibri"/>
              <a:cs typeface="Calibri"/>
              <a:sym typeface="Calibri"/>
            </a:endParaRPr>
          </a:p>
          <a:p>
            <a:pPr indent="-171450" lvl="0" marL="171450" marR="0" rtl="0" algn="l">
              <a:spcBef>
                <a:spcPts val="0"/>
              </a:spcBef>
              <a:spcAft>
                <a:spcPts val="0"/>
              </a:spcAft>
              <a:buClr>
                <a:schemeClr val="dk1"/>
              </a:buClr>
              <a:buSzPts val="1200"/>
              <a:buFont typeface="Arial"/>
              <a:buChar char="•"/>
            </a:pPr>
            <a:r>
              <a:rPr b="0" i="0" lang="en-GB" sz="1200" u="none" cap="none" strike="noStrike">
                <a:solidFill>
                  <a:schemeClr val="dk1"/>
                </a:solidFill>
                <a:latin typeface="Calibri"/>
                <a:ea typeface="Calibri"/>
                <a:cs typeface="Calibri"/>
                <a:sym typeface="Calibri"/>
              </a:rPr>
              <a:t>Read page 10-11 in the booklet.</a:t>
            </a:r>
            <a:endParaRPr/>
          </a:p>
          <a:p>
            <a:pPr indent="-171450" lvl="0" marL="171450" marR="0" rtl="0" algn="l">
              <a:spcBef>
                <a:spcPts val="0"/>
              </a:spcBef>
              <a:spcAft>
                <a:spcPts val="0"/>
              </a:spcAft>
              <a:buClr>
                <a:schemeClr val="dk1"/>
              </a:buClr>
              <a:buSzPts val="1200"/>
              <a:buFont typeface="Arial"/>
              <a:buChar char="•"/>
            </a:pPr>
            <a:r>
              <a:rPr b="0" i="0" lang="en-GB" sz="1200" u="none" cap="none" strike="noStrike">
                <a:solidFill>
                  <a:schemeClr val="dk1"/>
                </a:solidFill>
                <a:latin typeface="Calibri"/>
                <a:ea typeface="Calibri"/>
                <a:cs typeface="Calibri"/>
                <a:sym typeface="Calibri"/>
              </a:rPr>
              <a:t>Visit </a:t>
            </a:r>
            <a:r>
              <a:rPr b="0" i="0" lang="en-GB" sz="1200" u="sng" cap="none" strike="noStrike">
                <a:solidFill>
                  <a:schemeClr val="dk1"/>
                </a:solidFill>
                <a:latin typeface="Calibri"/>
                <a:ea typeface="Calibri"/>
                <a:cs typeface="Calibri"/>
                <a:sym typeface="Calibri"/>
                <a:hlinkClick r:id="rId3">
                  <a:extLst>
                    <a:ext uri="{A12FA001-AC4F-418D-AE19-62706E023703}">
                      <ahyp:hlinkClr val="tx"/>
                    </a:ext>
                  </a:extLst>
                </a:hlinkClick>
              </a:rPr>
              <a:t>http://Europa.eu</a:t>
            </a:r>
            <a:endParaRPr b="0" i="0" sz="1200" u="none" cap="none" strike="noStrike">
              <a:solidFill>
                <a:schemeClr val="dk1"/>
              </a:solidFill>
              <a:latin typeface="Calibri"/>
              <a:ea typeface="Calibri"/>
              <a:cs typeface="Calibri"/>
              <a:sym typeface="Calibri"/>
            </a:endParaRPr>
          </a:p>
          <a:p>
            <a:pPr indent="-171450" lvl="0" marL="171450" marR="0" rtl="0" algn="l">
              <a:spcBef>
                <a:spcPts val="0"/>
              </a:spcBef>
              <a:spcAft>
                <a:spcPts val="0"/>
              </a:spcAft>
              <a:buClr>
                <a:schemeClr val="dk1"/>
              </a:buClr>
              <a:buSzPts val="1200"/>
              <a:buFont typeface="Arial"/>
              <a:buChar char="•"/>
            </a:pPr>
            <a:r>
              <a:rPr b="0" i="0" lang="en-GB" sz="1200" u="none" cap="none" strike="noStrike">
                <a:solidFill>
                  <a:schemeClr val="dk1"/>
                </a:solidFill>
                <a:latin typeface="Calibri"/>
                <a:ea typeface="Calibri"/>
                <a:cs typeface="Calibri"/>
                <a:sym typeface="Calibri"/>
              </a:rPr>
              <a:t>Use your research to answer the following question:</a:t>
            </a:r>
            <a:endParaRPr/>
          </a:p>
          <a:p>
            <a:pPr indent="-171450" lvl="1" marL="628650" marR="0" rtl="0" algn="l">
              <a:spcBef>
                <a:spcPts val="0"/>
              </a:spcBef>
              <a:spcAft>
                <a:spcPts val="0"/>
              </a:spcAft>
              <a:buClr>
                <a:schemeClr val="dk1"/>
              </a:buClr>
              <a:buSzPts val="1200"/>
              <a:buFont typeface="Noto Sans Symbols"/>
              <a:buChar char="❖"/>
            </a:pPr>
            <a:r>
              <a:rPr b="0" i="0" lang="en-GB" sz="1200" u="none" cap="none" strike="noStrike">
                <a:solidFill>
                  <a:schemeClr val="dk1"/>
                </a:solidFill>
                <a:latin typeface="Calibri"/>
                <a:ea typeface="Calibri"/>
                <a:cs typeface="Calibri"/>
                <a:sym typeface="Calibri"/>
              </a:rPr>
              <a:t>In what areas can the EU make laws that the UK has to follow?</a:t>
            </a:r>
            <a:endParaRPr/>
          </a:p>
          <a:p>
            <a:pPr indent="-171450" lvl="1" marL="628650" marR="0" rtl="0" algn="l">
              <a:spcBef>
                <a:spcPts val="0"/>
              </a:spcBef>
              <a:spcAft>
                <a:spcPts val="0"/>
              </a:spcAft>
              <a:buClr>
                <a:schemeClr val="dk1"/>
              </a:buClr>
              <a:buSzPts val="1200"/>
              <a:buFont typeface="Noto Sans Symbols"/>
              <a:buChar char="❖"/>
            </a:pPr>
            <a:r>
              <a:rPr b="0" i="0" lang="en-GB" sz="1200" u="none" cap="none" strike="noStrike">
                <a:solidFill>
                  <a:schemeClr val="dk1"/>
                </a:solidFill>
                <a:latin typeface="Calibri"/>
                <a:ea typeface="Calibri"/>
                <a:cs typeface="Calibri"/>
                <a:sym typeface="Calibri"/>
              </a:rPr>
              <a:t>What happened if there is conflict between EU law and UK law?</a:t>
            </a:r>
            <a:endParaRPr/>
          </a:p>
          <a:p>
            <a:pPr indent="-171450" lvl="1" marL="628650" marR="0" rtl="0" algn="l">
              <a:spcBef>
                <a:spcPts val="0"/>
              </a:spcBef>
              <a:spcAft>
                <a:spcPts val="0"/>
              </a:spcAft>
              <a:buClr>
                <a:schemeClr val="dk1"/>
              </a:buClr>
              <a:buSzPts val="1200"/>
              <a:buFont typeface="Noto Sans Symbols"/>
              <a:buChar char="❖"/>
            </a:pPr>
            <a:r>
              <a:rPr b="0" i="0" lang="en-GB" sz="1200" u="none" cap="none" strike="noStrike">
                <a:solidFill>
                  <a:schemeClr val="dk1"/>
                </a:solidFill>
                <a:latin typeface="Calibri"/>
                <a:ea typeface="Calibri"/>
                <a:cs typeface="Calibri"/>
                <a:sym typeface="Calibri"/>
              </a:rPr>
              <a:t>Provide an example of where EU and UK law has conflicted – what was the outcome?</a:t>
            </a:r>
            <a:endParaRPr/>
          </a:p>
          <a:p>
            <a:pPr indent="-171450" lvl="0" marL="171450" marR="0" rtl="0" algn="l">
              <a:spcBef>
                <a:spcPts val="0"/>
              </a:spcBef>
              <a:spcAft>
                <a:spcPts val="0"/>
              </a:spcAft>
              <a:buClr>
                <a:schemeClr val="dk1"/>
              </a:buClr>
              <a:buSzPts val="1200"/>
              <a:buFont typeface="Arial"/>
              <a:buChar char="•"/>
            </a:pPr>
            <a:r>
              <a:rPr b="0" i="0" lang="en-GB" sz="1200" u="none" cap="none" strike="noStrike">
                <a:solidFill>
                  <a:schemeClr val="dk1"/>
                </a:solidFill>
                <a:latin typeface="Calibri"/>
                <a:ea typeface="Calibri"/>
                <a:cs typeface="Calibri"/>
                <a:sym typeface="Calibri"/>
              </a:rPr>
              <a:t>Make a list of the pros and cons of the UK being a member of the EU.</a:t>
            </a:r>
            <a:endParaRPr/>
          </a:p>
          <a:p>
            <a:pPr indent="-171450" lvl="0" marL="171450" marR="0" rtl="0" algn="l">
              <a:spcBef>
                <a:spcPts val="0"/>
              </a:spcBef>
              <a:spcAft>
                <a:spcPts val="0"/>
              </a:spcAft>
              <a:buClr>
                <a:schemeClr val="dk1"/>
              </a:buClr>
              <a:buSzPts val="1200"/>
              <a:buFont typeface="Arial"/>
              <a:buChar char="•"/>
            </a:pPr>
            <a:r>
              <a:rPr b="0" i="0" lang="en-GB" sz="1200" u="none" cap="none" strike="noStrike">
                <a:solidFill>
                  <a:schemeClr val="dk1"/>
                </a:solidFill>
                <a:latin typeface="Calibri"/>
                <a:ea typeface="Calibri"/>
                <a:cs typeface="Calibri"/>
                <a:sym typeface="Calibri"/>
              </a:rPr>
              <a:t>Study the results of the EU referendum on the 23</a:t>
            </a:r>
            <a:r>
              <a:rPr b="0" baseline="30000" i="0" lang="en-GB" sz="1200" u="none" cap="none" strike="noStrike">
                <a:solidFill>
                  <a:schemeClr val="dk1"/>
                </a:solidFill>
                <a:latin typeface="Calibri"/>
                <a:ea typeface="Calibri"/>
                <a:cs typeface="Calibri"/>
                <a:sym typeface="Calibri"/>
              </a:rPr>
              <a:t>rd</a:t>
            </a:r>
            <a:r>
              <a:rPr b="0" i="0" lang="en-GB" sz="1200" u="none" cap="none" strike="noStrike">
                <a:solidFill>
                  <a:schemeClr val="dk1"/>
                </a:solidFill>
                <a:latin typeface="Calibri"/>
                <a:ea typeface="Calibri"/>
                <a:cs typeface="Calibri"/>
                <a:sym typeface="Calibri"/>
              </a:rPr>
              <a:t> June – what was the outcome? Why do you think this side won?</a:t>
            </a:r>
            <a:endParaRPr/>
          </a:p>
          <a:p>
            <a:pPr indent="-95250" lvl="0" marL="171450" marR="0" rtl="0" algn="l">
              <a:spcBef>
                <a:spcPts val="0"/>
              </a:spcBef>
              <a:spcAft>
                <a:spcPts val="0"/>
              </a:spcAft>
              <a:buClr>
                <a:schemeClr val="lt1"/>
              </a:buClr>
              <a:buSzPts val="1200"/>
              <a:buFont typeface="Arial"/>
              <a:buNone/>
            </a:pPr>
            <a:r>
              <a:t/>
            </a:r>
            <a:endParaRPr b="0" i="0" sz="1200" u="none" cap="none" strike="noStrike">
              <a:solidFill>
                <a:schemeClr val="dk1"/>
              </a:solidFill>
              <a:latin typeface="Calibri"/>
              <a:ea typeface="Calibri"/>
              <a:cs typeface="Calibri"/>
              <a:sym typeface="Calibri"/>
            </a:endParaRPr>
          </a:p>
        </p:txBody>
      </p:sp>
      <p:sp>
        <p:nvSpPr>
          <p:cNvPr id="168" name="Google Shape;168;p7"/>
          <p:cNvSpPr/>
          <p:nvPr/>
        </p:nvSpPr>
        <p:spPr>
          <a:xfrm>
            <a:off x="333375" y="2843213"/>
            <a:ext cx="6408738" cy="6121400"/>
          </a:xfrm>
          <a:prstGeom prst="roundRect">
            <a:avLst>
              <a:gd fmla="val 16667" name="adj"/>
            </a:avLst>
          </a:prstGeom>
          <a:solidFill>
            <a:schemeClr val="lt1"/>
          </a:solidFill>
          <a:ln cap="flat" cmpd="sng" w="254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0" i="0" lang="en-GB" sz="1400" u="sng" cap="none" strike="noStrike">
                <a:solidFill>
                  <a:schemeClr val="dk1"/>
                </a:solidFill>
                <a:latin typeface="Calibri"/>
                <a:ea typeface="Calibri"/>
                <a:cs typeface="Calibri"/>
                <a:sym typeface="Calibri"/>
              </a:rPr>
              <a:t>5. Parliament</a:t>
            </a:r>
            <a:endParaRPr/>
          </a:p>
          <a:p>
            <a:pPr indent="0" lvl="0" marL="0" marR="0" rtl="0" algn="ctr">
              <a:spcBef>
                <a:spcPts val="0"/>
              </a:spcBef>
              <a:spcAft>
                <a:spcPts val="0"/>
              </a:spcAft>
              <a:buNone/>
            </a:pPr>
            <a:r>
              <a:t/>
            </a:r>
            <a:endParaRPr b="0" i="0" sz="1000" u="sng" cap="none" strike="noStrike">
              <a:solidFill>
                <a:schemeClr val="dk1"/>
              </a:solidFill>
              <a:latin typeface="Calibri"/>
              <a:ea typeface="Calibri"/>
              <a:cs typeface="Calibri"/>
              <a:sym typeface="Calibri"/>
            </a:endParaRPr>
          </a:p>
          <a:p>
            <a:pPr indent="-171450" lvl="0" marL="171450" marR="0" rtl="0" algn="l">
              <a:spcBef>
                <a:spcPts val="0"/>
              </a:spcBef>
              <a:spcAft>
                <a:spcPts val="0"/>
              </a:spcAft>
              <a:buClr>
                <a:schemeClr val="dk1"/>
              </a:buClr>
              <a:buSzPts val="1200"/>
              <a:buFont typeface="Arial"/>
              <a:buChar char="•"/>
            </a:pPr>
            <a:r>
              <a:rPr b="0" i="0" lang="en-GB" sz="1200" u="none" cap="none" strike="noStrike">
                <a:solidFill>
                  <a:schemeClr val="dk1"/>
                </a:solidFill>
                <a:latin typeface="Calibri"/>
                <a:ea typeface="Calibri"/>
                <a:cs typeface="Calibri"/>
                <a:sym typeface="Calibri"/>
              </a:rPr>
              <a:t>Read page 12-17 in the booklet.</a:t>
            </a:r>
            <a:endParaRPr/>
          </a:p>
          <a:p>
            <a:pPr indent="-171450" lvl="0" marL="171450" marR="0" rtl="0" algn="l">
              <a:spcBef>
                <a:spcPts val="0"/>
              </a:spcBef>
              <a:spcAft>
                <a:spcPts val="0"/>
              </a:spcAft>
              <a:buClr>
                <a:schemeClr val="dk1"/>
              </a:buClr>
              <a:buSzPts val="1200"/>
              <a:buFont typeface="Arial"/>
              <a:buChar char="•"/>
            </a:pPr>
            <a:r>
              <a:rPr b="0" i="0" lang="en-GB" sz="1200" u="none" cap="none" strike="noStrike">
                <a:solidFill>
                  <a:schemeClr val="dk1"/>
                </a:solidFill>
                <a:latin typeface="Calibri"/>
                <a:ea typeface="Calibri"/>
                <a:cs typeface="Calibri"/>
                <a:sym typeface="Calibri"/>
              </a:rPr>
              <a:t>Write a definition of the following words:</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171450" lvl="1" marL="628650" marR="0" rtl="0" algn="l">
              <a:spcBef>
                <a:spcPts val="0"/>
              </a:spcBef>
              <a:spcAft>
                <a:spcPts val="0"/>
              </a:spcAft>
              <a:buClr>
                <a:schemeClr val="dk1"/>
              </a:buClr>
              <a:buSzPts val="1200"/>
              <a:buFont typeface="Noto Sans Symbols"/>
              <a:buChar char="❖"/>
            </a:pPr>
            <a:r>
              <a:rPr b="0" i="0" lang="en-GB" sz="1200" u="none" cap="none" strike="noStrike">
                <a:solidFill>
                  <a:schemeClr val="dk1"/>
                </a:solidFill>
                <a:latin typeface="Calibri"/>
                <a:ea typeface="Calibri"/>
                <a:cs typeface="Calibri"/>
                <a:sym typeface="Calibri"/>
              </a:rPr>
              <a:t>Bicameral legislature</a:t>
            </a:r>
            <a:endParaRPr/>
          </a:p>
          <a:p>
            <a:pPr indent="-171450" lvl="1" marL="628650" marR="0" rtl="0" algn="l">
              <a:spcBef>
                <a:spcPts val="0"/>
              </a:spcBef>
              <a:spcAft>
                <a:spcPts val="0"/>
              </a:spcAft>
              <a:buClr>
                <a:schemeClr val="dk1"/>
              </a:buClr>
              <a:buSzPts val="1200"/>
              <a:buFont typeface="Noto Sans Symbols"/>
              <a:buChar char="❖"/>
            </a:pPr>
            <a:r>
              <a:rPr b="0" i="0" lang="en-GB" sz="1200" u="none" cap="none" strike="noStrike">
                <a:solidFill>
                  <a:schemeClr val="dk1"/>
                </a:solidFill>
                <a:latin typeface="Calibri"/>
                <a:ea typeface="Calibri"/>
                <a:cs typeface="Calibri"/>
                <a:sym typeface="Calibri"/>
              </a:rPr>
              <a:t>House of Commons		</a:t>
            </a:r>
            <a:endParaRPr/>
          </a:p>
          <a:p>
            <a:pPr indent="-171450" lvl="1" marL="628650" marR="0" rtl="0" algn="l">
              <a:spcBef>
                <a:spcPts val="0"/>
              </a:spcBef>
              <a:spcAft>
                <a:spcPts val="0"/>
              </a:spcAft>
              <a:buClr>
                <a:schemeClr val="dk1"/>
              </a:buClr>
              <a:buSzPts val="1200"/>
              <a:buFont typeface="Noto Sans Symbols"/>
              <a:buChar char="❖"/>
            </a:pPr>
            <a:r>
              <a:rPr b="0" i="0" lang="en-GB" sz="1200" u="none" cap="none" strike="noStrike">
                <a:solidFill>
                  <a:schemeClr val="dk1"/>
                </a:solidFill>
                <a:latin typeface="Calibri"/>
                <a:ea typeface="Calibri"/>
                <a:cs typeface="Calibri"/>
                <a:sym typeface="Calibri"/>
              </a:rPr>
              <a:t>House of Lords</a:t>
            </a:r>
            <a:endParaRPr/>
          </a:p>
          <a:p>
            <a:pPr indent="-171450" lvl="1" marL="628650" marR="0" rtl="0" algn="l">
              <a:spcBef>
                <a:spcPts val="0"/>
              </a:spcBef>
              <a:spcAft>
                <a:spcPts val="0"/>
              </a:spcAft>
              <a:buClr>
                <a:schemeClr val="dk1"/>
              </a:buClr>
              <a:buSzPts val="1200"/>
              <a:buFont typeface="Noto Sans Symbols"/>
              <a:buChar char="❖"/>
            </a:pPr>
            <a:r>
              <a:rPr b="0" i="0" lang="en-GB" sz="1200" u="none" cap="none" strike="noStrike">
                <a:solidFill>
                  <a:schemeClr val="dk1"/>
                </a:solidFill>
                <a:latin typeface="Calibri"/>
                <a:ea typeface="Calibri"/>
                <a:cs typeface="Calibri"/>
                <a:sym typeface="Calibri"/>
              </a:rPr>
              <a:t>Monarch</a:t>
            </a:r>
            <a:endParaRPr/>
          </a:p>
          <a:p>
            <a:pPr indent="-171450" lvl="1" marL="628650" marR="0" rtl="0" algn="l">
              <a:spcBef>
                <a:spcPts val="0"/>
              </a:spcBef>
              <a:spcAft>
                <a:spcPts val="0"/>
              </a:spcAft>
              <a:buClr>
                <a:schemeClr val="dk1"/>
              </a:buClr>
              <a:buSzPts val="1200"/>
              <a:buFont typeface="Noto Sans Symbols"/>
              <a:buChar char="❖"/>
            </a:pPr>
            <a:r>
              <a:rPr b="0" i="0" lang="en-GB" sz="1200" u="none" cap="none" strike="noStrike">
                <a:solidFill>
                  <a:schemeClr val="dk1"/>
                </a:solidFill>
                <a:latin typeface="Calibri"/>
                <a:ea typeface="Calibri"/>
                <a:cs typeface="Calibri"/>
                <a:sym typeface="Calibri"/>
              </a:rPr>
              <a:t>Legislation</a:t>
            </a:r>
            <a:endParaRPr/>
          </a:p>
          <a:p>
            <a:pPr indent="-171450" lvl="1" marL="628650" marR="0" rtl="0" algn="l">
              <a:spcBef>
                <a:spcPts val="0"/>
              </a:spcBef>
              <a:spcAft>
                <a:spcPts val="0"/>
              </a:spcAft>
              <a:buClr>
                <a:schemeClr val="dk1"/>
              </a:buClr>
              <a:buSzPts val="1200"/>
              <a:buFont typeface="Noto Sans Symbols"/>
              <a:buChar char="❖"/>
            </a:pPr>
            <a:r>
              <a:rPr b="0" i="0" lang="en-GB" sz="1200" u="none" cap="none" strike="noStrike">
                <a:solidFill>
                  <a:schemeClr val="dk1"/>
                </a:solidFill>
                <a:latin typeface="Calibri"/>
                <a:ea typeface="Calibri"/>
                <a:cs typeface="Calibri"/>
                <a:sym typeface="Calibri"/>
              </a:rPr>
              <a:t>Scrutiny</a:t>
            </a:r>
            <a:endParaRPr/>
          </a:p>
          <a:p>
            <a:pPr indent="-171450" lvl="1" marL="628650" marR="0" rtl="0" algn="l">
              <a:spcBef>
                <a:spcPts val="0"/>
              </a:spcBef>
              <a:spcAft>
                <a:spcPts val="0"/>
              </a:spcAft>
              <a:buClr>
                <a:schemeClr val="dk1"/>
              </a:buClr>
              <a:buSzPts val="1200"/>
              <a:buFont typeface="Noto Sans Symbols"/>
              <a:buChar char="❖"/>
            </a:pPr>
            <a:r>
              <a:rPr b="0" i="0" lang="en-GB" sz="1200" u="none" cap="none" strike="noStrike">
                <a:solidFill>
                  <a:schemeClr val="dk1"/>
                </a:solidFill>
                <a:latin typeface="Calibri"/>
                <a:ea typeface="Calibri"/>
                <a:cs typeface="Calibri"/>
                <a:sym typeface="Calibri"/>
              </a:rPr>
              <a:t>Representation</a:t>
            </a:r>
            <a:endParaRPr/>
          </a:p>
          <a:p>
            <a:pPr indent="-171450" lvl="1" marL="628650" marR="0" rtl="0" algn="l">
              <a:spcBef>
                <a:spcPts val="0"/>
              </a:spcBef>
              <a:spcAft>
                <a:spcPts val="0"/>
              </a:spcAft>
              <a:buClr>
                <a:schemeClr val="dk1"/>
              </a:buClr>
              <a:buSzPts val="1200"/>
              <a:buFont typeface="Noto Sans Symbols"/>
              <a:buChar char="❖"/>
            </a:pPr>
            <a:r>
              <a:rPr b="0" i="0" lang="en-GB" sz="1200" u="none" cap="none" strike="noStrike">
                <a:solidFill>
                  <a:schemeClr val="dk1"/>
                </a:solidFill>
                <a:latin typeface="Calibri"/>
                <a:ea typeface="Calibri"/>
                <a:cs typeface="Calibri"/>
                <a:sym typeface="Calibri"/>
              </a:rPr>
              <a:t>Two-House system</a:t>
            </a:r>
            <a:endParaRPr/>
          </a:p>
          <a:p>
            <a:pPr indent="-171450" lvl="1" marL="628650" marR="0" rtl="0" algn="l">
              <a:spcBef>
                <a:spcPts val="0"/>
              </a:spcBef>
              <a:spcAft>
                <a:spcPts val="0"/>
              </a:spcAft>
              <a:buClr>
                <a:schemeClr val="dk1"/>
              </a:buClr>
              <a:buSzPts val="1200"/>
              <a:buFont typeface="Noto Sans Symbols"/>
              <a:buChar char="❖"/>
            </a:pPr>
            <a:r>
              <a:rPr b="0" i="0" lang="en-GB" sz="1200" u="none" cap="none" strike="noStrike">
                <a:solidFill>
                  <a:schemeClr val="dk1"/>
                </a:solidFill>
                <a:latin typeface="Calibri"/>
                <a:ea typeface="Calibri"/>
                <a:cs typeface="Calibri"/>
                <a:sym typeface="Calibri"/>
              </a:rPr>
              <a:t>Bills</a:t>
            </a:r>
            <a:endParaRPr/>
          </a:p>
          <a:p>
            <a:pPr indent="-171450" lvl="1" marL="628650" marR="0" rtl="0" algn="l">
              <a:spcBef>
                <a:spcPts val="0"/>
              </a:spcBef>
              <a:spcAft>
                <a:spcPts val="0"/>
              </a:spcAft>
              <a:buClr>
                <a:schemeClr val="dk1"/>
              </a:buClr>
              <a:buSzPts val="1200"/>
              <a:buFont typeface="Noto Sans Symbols"/>
              <a:buChar char="❖"/>
            </a:pPr>
            <a:r>
              <a:rPr b="0" i="0" lang="en-GB" sz="1200" u="none" cap="none" strike="noStrike">
                <a:solidFill>
                  <a:schemeClr val="dk1"/>
                </a:solidFill>
                <a:latin typeface="Calibri"/>
                <a:ea typeface="Calibri"/>
                <a:cs typeface="Calibri"/>
                <a:sym typeface="Calibri"/>
              </a:rPr>
              <a:t>The Queen’s Speech</a:t>
            </a:r>
            <a:endParaRPr/>
          </a:p>
          <a:p>
            <a:pPr indent="-171450" lvl="1" marL="628650" marR="0" rtl="0" algn="l">
              <a:spcBef>
                <a:spcPts val="0"/>
              </a:spcBef>
              <a:spcAft>
                <a:spcPts val="0"/>
              </a:spcAft>
              <a:buClr>
                <a:schemeClr val="dk1"/>
              </a:buClr>
              <a:buSzPts val="1200"/>
              <a:buFont typeface="Noto Sans Symbols"/>
              <a:buChar char="❖"/>
            </a:pPr>
            <a:r>
              <a:rPr b="0" i="0" lang="en-GB" sz="1200" u="none" cap="none" strike="noStrike">
                <a:solidFill>
                  <a:schemeClr val="dk1"/>
                </a:solidFill>
                <a:latin typeface="Calibri"/>
                <a:ea typeface="Calibri"/>
                <a:cs typeface="Calibri"/>
                <a:sym typeface="Calibri"/>
              </a:rPr>
              <a:t>Select Committees</a:t>
            </a:r>
            <a:endParaRPr/>
          </a:p>
          <a:p>
            <a:pPr indent="-171450" lvl="1" marL="628650" marR="0" rtl="0" algn="l">
              <a:spcBef>
                <a:spcPts val="0"/>
              </a:spcBef>
              <a:spcAft>
                <a:spcPts val="0"/>
              </a:spcAft>
              <a:buClr>
                <a:schemeClr val="dk1"/>
              </a:buClr>
              <a:buSzPts val="1200"/>
              <a:buFont typeface="Noto Sans Symbols"/>
              <a:buChar char="❖"/>
            </a:pPr>
            <a:r>
              <a:rPr b="0" i="0" lang="en-GB" sz="1200" u="none" cap="none" strike="noStrike">
                <a:solidFill>
                  <a:schemeClr val="dk1"/>
                </a:solidFill>
                <a:latin typeface="Calibri"/>
                <a:ea typeface="Calibri"/>
                <a:cs typeface="Calibri"/>
                <a:sym typeface="Calibri"/>
              </a:rPr>
              <a:t>General Committees</a:t>
            </a:r>
            <a:endParaRPr/>
          </a:p>
          <a:p>
            <a:pPr indent="-171450" lvl="1" marL="628650" marR="0" rtl="0" algn="l">
              <a:spcBef>
                <a:spcPts val="0"/>
              </a:spcBef>
              <a:spcAft>
                <a:spcPts val="0"/>
              </a:spcAft>
              <a:buClr>
                <a:schemeClr val="dk1"/>
              </a:buClr>
              <a:buSzPts val="1200"/>
              <a:buFont typeface="Noto Sans Symbols"/>
              <a:buChar char="❖"/>
            </a:pPr>
            <a:r>
              <a:rPr b="0" i="0" lang="en-GB" sz="1200" u="none" cap="none" strike="noStrike">
                <a:solidFill>
                  <a:schemeClr val="dk1"/>
                </a:solidFill>
                <a:latin typeface="Calibri"/>
                <a:ea typeface="Calibri"/>
                <a:cs typeface="Calibri"/>
                <a:sym typeface="Calibri"/>
              </a:rPr>
              <a:t>Public Bills Committee</a:t>
            </a:r>
            <a:endParaRPr/>
          </a:p>
          <a:p>
            <a:pPr indent="-171450" lvl="1" marL="628650" marR="0" rtl="0" algn="l">
              <a:spcBef>
                <a:spcPts val="0"/>
              </a:spcBef>
              <a:spcAft>
                <a:spcPts val="0"/>
              </a:spcAft>
              <a:buClr>
                <a:schemeClr val="dk1"/>
              </a:buClr>
              <a:buSzPts val="1200"/>
              <a:buFont typeface="Noto Sans Symbols"/>
              <a:buChar char="❖"/>
            </a:pPr>
            <a:r>
              <a:rPr b="0" i="0" lang="en-GB" sz="1200" u="none" cap="none" strike="noStrike">
                <a:solidFill>
                  <a:schemeClr val="dk1"/>
                </a:solidFill>
                <a:latin typeface="Calibri"/>
                <a:ea typeface="Calibri"/>
                <a:cs typeface="Calibri"/>
                <a:sym typeface="Calibri"/>
              </a:rPr>
              <a:t>Grand Committees</a:t>
            </a:r>
            <a:endParaRPr/>
          </a:p>
          <a:p>
            <a:pPr indent="-171450" lvl="1" marL="628650" marR="0" rtl="0" algn="l">
              <a:spcBef>
                <a:spcPts val="0"/>
              </a:spcBef>
              <a:spcAft>
                <a:spcPts val="0"/>
              </a:spcAft>
              <a:buClr>
                <a:schemeClr val="dk1"/>
              </a:buClr>
              <a:buSzPts val="1200"/>
              <a:buFont typeface="Noto Sans Symbols"/>
              <a:buChar char="❖"/>
            </a:pPr>
            <a:r>
              <a:rPr b="0" i="0" lang="en-GB" sz="1200" u="none" cap="none" strike="noStrike">
                <a:solidFill>
                  <a:schemeClr val="dk1"/>
                </a:solidFill>
                <a:latin typeface="Calibri"/>
                <a:ea typeface="Calibri"/>
                <a:cs typeface="Calibri"/>
                <a:sym typeface="Calibri"/>
              </a:rPr>
              <a:t>Liaison Committee</a:t>
            </a:r>
            <a:endParaRPr/>
          </a:p>
          <a:p>
            <a:pPr indent="-171450" lvl="1" marL="628650" marR="0" rtl="0" algn="l">
              <a:spcBef>
                <a:spcPts val="0"/>
              </a:spcBef>
              <a:spcAft>
                <a:spcPts val="0"/>
              </a:spcAft>
              <a:buClr>
                <a:schemeClr val="dk1"/>
              </a:buClr>
              <a:buSzPts val="1200"/>
              <a:buFont typeface="Noto Sans Symbols"/>
              <a:buChar char="❖"/>
            </a:pPr>
            <a:r>
              <a:rPr b="0" i="0" lang="en-GB" sz="1200" u="none" cap="none" strike="noStrike">
                <a:solidFill>
                  <a:schemeClr val="dk1"/>
                </a:solidFill>
                <a:latin typeface="Calibri"/>
                <a:ea typeface="Calibri"/>
                <a:cs typeface="Calibri"/>
                <a:sym typeface="Calibri"/>
              </a:rPr>
              <a:t>Prime Minister's Questions</a:t>
            </a:r>
            <a:endParaRPr/>
          </a:p>
          <a:p>
            <a:pPr indent="-171450" lvl="1" marL="628650" marR="0" rtl="0" algn="l">
              <a:spcBef>
                <a:spcPts val="0"/>
              </a:spcBef>
              <a:spcAft>
                <a:spcPts val="0"/>
              </a:spcAft>
              <a:buClr>
                <a:schemeClr val="dk1"/>
              </a:buClr>
              <a:buSzPts val="1200"/>
              <a:buFont typeface="Noto Sans Symbols"/>
              <a:buChar char="❖"/>
            </a:pPr>
            <a:r>
              <a:rPr b="0" i="0" lang="en-GB" sz="1200" u="none" cap="none" strike="noStrike">
                <a:solidFill>
                  <a:schemeClr val="dk1"/>
                </a:solidFill>
                <a:latin typeface="Calibri"/>
                <a:ea typeface="Calibri"/>
                <a:cs typeface="Calibri"/>
                <a:sym typeface="Calibri"/>
              </a:rPr>
              <a:t>Ministerial Questions</a:t>
            </a:r>
            <a:endParaRPr/>
          </a:p>
          <a:p>
            <a:pPr indent="-95250" lvl="1" marL="628650" marR="0" rtl="0" algn="l">
              <a:spcBef>
                <a:spcPts val="0"/>
              </a:spcBef>
              <a:spcAft>
                <a:spcPts val="0"/>
              </a:spcAft>
              <a:buClr>
                <a:schemeClr val="lt1"/>
              </a:buClr>
              <a:buSzPts val="1200"/>
              <a:buFont typeface="Noto Sans Symbols"/>
              <a:buNone/>
            </a:pPr>
            <a:r>
              <a:t/>
            </a:r>
            <a:endParaRPr b="0" i="0" sz="1200" u="none" cap="none" strike="noStrike">
              <a:solidFill>
                <a:schemeClr val="dk1"/>
              </a:solidFill>
              <a:latin typeface="Calibri"/>
              <a:ea typeface="Calibri"/>
              <a:cs typeface="Calibri"/>
              <a:sym typeface="Calibri"/>
            </a:endParaRPr>
          </a:p>
          <a:p>
            <a:pPr indent="-171450" lvl="0" marL="171450" marR="0" rtl="0" algn="l">
              <a:spcBef>
                <a:spcPts val="0"/>
              </a:spcBef>
              <a:spcAft>
                <a:spcPts val="0"/>
              </a:spcAft>
              <a:buClr>
                <a:schemeClr val="dk1"/>
              </a:buClr>
              <a:buSzPts val="1200"/>
              <a:buFont typeface="Arial"/>
              <a:buChar char="•"/>
            </a:pPr>
            <a:r>
              <a:rPr b="0" i="0" lang="en-GB" sz="1200" u="none" cap="none" strike="noStrike">
                <a:solidFill>
                  <a:schemeClr val="dk1"/>
                </a:solidFill>
                <a:latin typeface="Calibri"/>
                <a:ea typeface="Calibri"/>
                <a:cs typeface="Calibri"/>
                <a:sym typeface="Calibri"/>
              </a:rPr>
              <a:t>What role does the monarch have in our Parliament?</a:t>
            </a:r>
            <a:endParaRPr/>
          </a:p>
          <a:p>
            <a:pPr indent="-171450" lvl="0" marL="171450" marR="0" rtl="0" algn="l">
              <a:spcBef>
                <a:spcPts val="0"/>
              </a:spcBef>
              <a:spcAft>
                <a:spcPts val="0"/>
              </a:spcAft>
              <a:buClr>
                <a:schemeClr val="dk1"/>
              </a:buClr>
              <a:buSzPts val="1200"/>
              <a:buFont typeface="Arial"/>
              <a:buChar char="•"/>
            </a:pPr>
            <a:r>
              <a:rPr b="0" i="0" lang="en-GB" sz="1200" u="none" cap="none" strike="noStrike">
                <a:solidFill>
                  <a:schemeClr val="dk1"/>
                </a:solidFill>
                <a:latin typeface="Calibri"/>
                <a:ea typeface="Calibri"/>
                <a:cs typeface="Calibri"/>
                <a:sym typeface="Calibri"/>
              </a:rPr>
              <a:t>What is the benefit of a two-House system?</a:t>
            </a:r>
            <a:endParaRPr/>
          </a:p>
          <a:p>
            <a:pPr indent="-171450" lvl="0" marL="171450" marR="0" rtl="0" algn="l">
              <a:spcBef>
                <a:spcPts val="0"/>
              </a:spcBef>
              <a:spcAft>
                <a:spcPts val="0"/>
              </a:spcAft>
              <a:buClr>
                <a:schemeClr val="dk1"/>
              </a:buClr>
              <a:buSzPts val="1200"/>
              <a:buFont typeface="Arial"/>
              <a:buChar char="•"/>
            </a:pPr>
            <a:r>
              <a:rPr b="0" i="0" lang="en-GB" sz="1200" u="none" cap="none" strike="noStrike">
                <a:solidFill>
                  <a:schemeClr val="dk1"/>
                </a:solidFill>
                <a:latin typeface="Calibri"/>
                <a:ea typeface="Calibri"/>
                <a:cs typeface="Calibri"/>
                <a:sym typeface="Calibri"/>
              </a:rPr>
              <a:t>What is the key role of the committees?</a:t>
            </a:r>
            <a:endParaRPr/>
          </a:p>
          <a:p>
            <a:pPr indent="-171450" lvl="0" marL="171450" marR="0" rtl="0" algn="l">
              <a:spcBef>
                <a:spcPts val="0"/>
              </a:spcBef>
              <a:spcAft>
                <a:spcPts val="0"/>
              </a:spcAft>
              <a:buClr>
                <a:schemeClr val="dk1"/>
              </a:buClr>
              <a:buSzPts val="1200"/>
              <a:buFont typeface="Arial"/>
              <a:buChar char="•"/>
            </a:pPr>
            <a:r>
              <a:rPr b="0" i="0" lang="en-GB" sz="1200" u="none" cap="none" strike="noStrike">
                <a:solidFill>
                  <a:schemeClr val="dk1"/>
                </a:solidFill>
                <a:latin typeface="Calibri"/>
                <a:ea typeface="Calibri"/>
                <a:cs typeface="Calibri"/>
                <a:sym typeface="Calibri"/>
              </a:rPr>
              <a:t>What is the main different between the House of Commons and the House of Lords?</a:t>
            </a:r>
            <a:endParaRPr/>
          </a:p>
          <a:p>
            <a:pPr indent="-171450" lvl="0" marL="171450" marR="0" rtl="0" algn="l">
              <a:spcBef>
                <a:spcPts val="0"/>
              </a:spcBef>
              <a:spcAft>
                <a:spcPts val="0"/>
              </a:spcAft>
              <a:buClr>
                <a:schemeClr val="dk1"/>
              </a:buClr>
              <a:buSzPts val="1200"/>
              <a:buFont typeface="Arial"/>
              <a:buChar char="•"/>
            </a:pPr>
            <a:r>
              <a:rPr b="0" i="0" lang="en-GB" sz="1200" u="none" cap="none" strike="noStrike">
                <a:solidFill>
                  <a:schemeClr val="dk1"/>
                </a:solidFill>
                <a:latin typeface="Calibri"/>
                <a:ea typeface="Calibri"/>
                <a:cs typeface="Calibri"/>
                <a:sym typeface="Calibri"/>
              </a:rPr>
              <a:t>Who do MPs represent?</a:t>
            </a:r>
            <a:endParaRPr/>
          </a:p>
          <a:p>
            <a:pPr indent="-95250" lvl="0" marL="171450" marR="0" rtl="0" algn="l">
              <a:spcBef>
                <a:spcPts val="0"/>
              </a:spcBef>
              <a:spcAft>
                <a:spcPts val="0"/>
              </a:spcAft>
              <a:buClr>
                <a:schemeClr val="lt1"/>
              </a:buClr>
              <a:buSzPts val="1200"/>
              <a:buFont typeface="Arial"/>
              <a:buNone/>
            </a:pPr>
            <a:r>
              <a:t/>
            </a:r>
            <a:endParaRPr b="0" i="0" sz="1200" u="none" cap="none" strike="noStrike">
              <a:solidFill>
                <a:schemeClr val="dk1"/>
              </a:solidFill>
              <a:latin typeface="Calibri"/>
              <a:ea typeface="Calibri"/>
              <a:cs typeface="Calibri"/>
              <a:sym typeface="Calibri"/>
            </a:endParaRPr>
          </a:p>
          <a:p>
            <a:pPr indent="-95250" lvl="1" marL="628650" marR="0" rtl="0" algn="l">
              <a:spcBef>
                <a:spcPts val="0"/>
              </a:spcBef>
              <a:spcAft>
                <a:spcPts val="0"/>
              </a:spcAft>
              <a:buClr>
                <a:schemeClr val="lt1"/>
              </a:buClr>
              <a:buSzPts val="1200"/>
              <a:buFont typeface="Noto Sans Symbols"/>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95250" lvl="0" marL="171450" marR="0" rtl="0" algn="l">
              <a:spcBef>
                <a:spcPts val="0"/>
              </a:spcBef>
              <a:spcAft>
                <a:spcPts val="0"/>
              </a:spcAft>
              <a:buClr>
                <a:schemeClr val="lt1"/>
              </a:buClr>
              <a:buSzPts val="1200"/>
              <a:buFont typeface="Arial"/>
              <a:buNone/>
            </a:pPr>
            <a:r>
              <a:t/>
            </a:r>
            <a:endParaRPr b="0" i="0" sz="1200" u="none" cap="none" strike="noStrike">
              <a:solidFill>
                <a:schemeClr val="dk1"/>
              </a:solidFill>
              <a:latin typeface="Calibri"/>
              <a:ea typeface="Calibri"/>
              <a:cs typeface="Calibri"/>
              <a:sym typeface="Calibri"/>
            </a:endParaRPr>
          </a:p>
        </p:txBody>
      </p:sp>
      <p:sp>
        <p:nvSpPr>
          <p:cNvPr id="169" name="Google Shape;169;p7"/>
          <p:cNvSpPr txBox="1"/>
          <p:nvPr/>
        </p:nvSpPr>
        <p:spPr>
          <a:xfrm>
            <a:off x="3789363" y="4044950"/>
            <a:ext cx="2376487" cy="3048000"/>
          </a:xfrm>
          <a:prstGeom prst="rect">
            <a:avLst/>
          </a:prstGeom>
          <a:noFill/>
          <a:ln>
            <a:noFill/>
          </a:ln>
        </p:spPr>
        <p:txBody>
          <a:bodyPr anchorCtr="0" anchor="t" bIns="45700" lIns="91425" spcFirstLastPara="1" rIns="91425" wrap="square" tIns="45700">
            <a:spAutoFit/>
          </a:bodyPr>
          <a:lstStyle/>
          <a:p>
            <a:pPr indent="-171450" lvl="0" marL="171450" marR="0" rtl="0" algn="l">
              <a:spcBef>
                <a:spcPts val="0"/>
              </a:spcBef>
              <a:spcAft>
                <a:spcPts val="0"/>
              </a:spcAft>
              <a:buClr>
                <a:schemeClr val="dk1"/>
              </a:buClr>
              <a:buSzPts val="1200"/>
              <a:buFont typeface="Noto Sans Symbols"/>
              <a:buChar char="❖"/>
            </a:pPr>
            <a:r>
              <a:rPr b="0" i="0" lang="en-GB" sz="1200" u="none" cap="none" strike="noStrike">
                <a:solidFill>
                  <a:schemeClr val="dk1"/>
                </a:solidFill>
                <a:latin typeface="Calibri"/>
                <a:ea typeface="Calibri"/>
                <a:cs typeface="Calibri"/>
                <a:sym typeface="Calibri"/>
              </a:rPr>
              <a:t>Constituents</a:t>
            </a:r>
            <a:endParaRPr/>
          </a:p>
          <a:p>
            <a:pPr indent="-171450" lvl="0" marL="171450" marR="0" rtl="0" algn="l">
              <a:spcBef>
                <a:spcPts val="0"/>
              </a:spcBef>
              <a:spcAft>
                <a:spcPts val="0"/>
              </a:spcAft>
              <a:buClr>
                <a:schemeClr val="dk1"/>
              </a:buClr>
              <a:buSzPts val="1200"/>
              <a:buFont typeface="Noto Sans Symbols"/>
              <a:buChar char="❖"/>
            </a:pPr>
            <a:r>
              <a:rPr b="0" i="0" lang="en-GB" sz="1200" u="none" cap="none" strike="noStrike">
                <a:solidFill>
                  <a:schemeClr val="dk1"/>
                </a:solidFill>
                <a:latin typeface="Calibri"/>
                <a:ea typeface="Calibri"/>
                <a:cs typeface="Calibri"/>
                <a:sym typeface="Calibri"/>
              </a:rPr>
              <a:t>MPs</a:t>
            </a:r>
            <a:endParaRPr/>
          </a:p>
          <a:p>
            <a:pPr indent="-171450" lvl="0" marL="171450" marR="0" rtl="0" algn="l">
              <a:spcBef>
                <a:spcPts val="0"/>
              </a:spcBef>
              <a:spcAft>
                <a:spcPts val="0"/>
              </a:spcAft>
              <a:buClr>
                <a:schemeClr val="dk1"/>
              </a:buClr>
              <a:buSzPts val="1200"/>
              <a:buFont typeface="Noto Sans Symbols"/>
              <a:buChar char="❖"/>
            </a:pPr>
            <a:r>
              <a:rPr b="0" i="0" lang="en-GB" sz="1200" u="none" cap="none" strike="noStrike">
                <a:solidFill>
                  <a:schemeClr val="dk1"/>
                </a:solidFill>
                <a:latin typeface="Calibri"/>
                <a:ea typeface="Calibri"/>
                <a:cs typeface="Calibri"/>
                <a:sym typeface="Calibri"/>
              </a:rPr>
              <a:t>Government Minister</a:t>
            </a:r>
            <a:endParaRPr/>
          </a:p>
          <a:p>
            <a:pPr indent="-171450" lvl="0" marL="171450" marR="0" rtl="0" algn="l">
              <a:spcBef>
                <a:spcPts val="0"/>
              </a:spcBef>
              <a:spcAft>
                <a:spcPts val="0"/>
              </a:spcAft>
              <a:buClr>
                <a:schemeClr val="dk1"/>
              </a:buClr>
              <a:buSzPts val="1200"/>
              <a:buFont typeface="Noto Sans Symbols"/>
              <a:buChar char="❖"/>
            </a:pPr>
            <a:r>
              <a:rPr b="0" i="0" lang="en-GB" sz="1200" u="none" cap="none" strike="noStrike">
                <a:solidFill>
                  <a:schemeClr val="dk1"/>
                </a:solidFill>
                <a:latin typeface="Calibri"/>
                <a:ea typeface="Calibri"/>
                <a:cs typeface="Calibri"/>
                <a:sym typeface="Calibri"/>
              </a:rPr>
              <a:t>Backbencher</a:t>
            </a:r>
            <a:endParaRPr/>
          </a:p>
          <a:p>
            <a:pPr indent="-171450" lvl="0" marL="171450" marR="0" rtl="0" algn="l">
              <a:spcBef>
                <a:spcPts val="0"/>
              </a:spcBef>
              <a:spcAft>
                <a:spcPts val="0"/>
              </a:spcAft>
              <a:buClr>
                <a:schemeClr val="dk1"/>
              </a:buClr>
              <a:buSzPts val="1200"/>
              <a:buFont typeface="Noto Sans Symbols"/>
              <a:buChar char="❖"/>
            </a:pPr>
            <a:r>
              <a:rPr b="0" i="0" lang="en-GB" sz="1200" u="none" cap="none" strike="noStrike">
                <a:solidFill>
                  <a:schemeClr val="dk1"/>
                </a:solidFill>
                <a:latin typeface="Calibri"/>
                <a:ea typeface="Calibri"/>
                <a:cs typeface="Calibri"/>
                <a:sym typeface="Calibri"/>
              </a:rPr>
              <a:t>The Executive</a:t>
            </a:r>
            <a:endParaRPr/>
          </a:p>
          <a:p>
            <a:pPr indent="-171450" lvl="0" marL="171450" marR="0" rtl="0" algn="l">
              <a:spcBef>
                <a:spcPts val="0"/>
              </a:spcBef>
              <a:spcAft>
                <a:spcPts val="0"/>
              </a:spcAft>
              <a:buClr>
                <a:schemeClr val="dk1"/>
              </a:buClr>
              <a:buSzPts val="1200"/>
              <a:buFont typeface="Noto Sans Symbols"/>
              <a:buChar char="❖"/>
            </a:pPr>
            <a:r>
              <a:rPr b="0" i="0" lang="en-GB" sz="1200" u="none" cap="none" strike="noStrike">
                <a:solidFill>
                  <a:schemeClr val="dk1"/>
                </a:solidFill>
                <a:latin typeface="Calibri"/>
                <a:ea typeface="Calibri"/>
                <a:cs typeface="Calibri"/>
                <a:sym typeface="Calibri"/>
              </a:rPr>
              <a:t>Government</a:t>
            </a:r>
            <a:endParaRPr/>
          </a:p>
          <a:p>
            <a:pPr indent="-171450" lvl="0" marL="171450" marR="0" rtl="0" algn="l">
              <a:spcBef>
                <a:spcPts val="0"/>
              </a:spcBef>
              <a:spcAft>
                <a:spcPts val="0"/>
              </a:spcAft>
              <a:buClr>
                <a:schemeClr val="dk1"/>
              </a:buClr>
              <a:buSzPts val="1200"/>
              <a:buFont typeface="Noto Sans Symbols"/>
              <a:buChar char="❖"/>
            </a:pPr>
            <a:r>
              <a:rPr b="0" i="0" lang="en-GB" sz="1200" u="none" cap="none" strike="noStrike">
                <a:solidFill>
                  <a:schemeClr val="dk1"/>
                </a:solidFill>
                <a:latin typeface="Calibri"/>
                <a:ea typeface="Calibri"/>
                <a:cs typeface="Calibri"/>
                <a:sym typeface="Calibri"/>
              </a:rPr>
              <a:t>Opposition</a:t>
            </a:r>
            <a:endParaRPr/>
          </a:p>
          <a:p>
            <a:pPr indent="-171450" lvl="0" marL="171450" marR="0" rtl="0" algn="l">
              <a:spcBef>
                <a:spcPts val="0"/>
              </a:spcBef>
              <a:spcAft>
                <a:spcPts val="0"/>
              </a:spcAft>
              <a:buClr>
                <a:schemeClr val="dk1"/>
              </a:buClr>
              <a:buSzPts val="1200"/>
              <a:buFont typeface="Noto Sans Symbols"/>
              <a:buChar char="❖"/>
            </a:pPr>
            <a:r>
              <a:rPr b="0" i="0" lang="en-GB" sz="1200" u="none" cap="none" strike="noStrike">
                <a:solidFill>
                  <a:schemeClr val="dk1"/>
                </a:solidFill>
                <a:latin typeface="Calibri"/>
                <a:ea typeface="Calibri"/>
                <a:cs typeface="Calibri"/>
                <a:sym typeface="Calibri"/>
              </a:rPr>
              <a:t>Cabinet</a:t>
            </a:r>
            <a:endParaRPr/>
          </a:p>
          <a:p>
            <a:pPr indent="-171450" lvl="0" marL="171450" marR="0" rtl="0" algn="l">
              <a:spcBef>
                <a:spcPts val="0"/>
              </a:spcBef>
              <a:spcAft>
                <a:spcPts val="0"/>
              </a:spcAft>
              <a:buClr>
                <a:schemeClr val="dk1"/>
              </a:buClr>
              <a:buSzPts val="1200"/>
              <a:buFont typeface="Noto Sans Symbols"/>
              <a:buChar char="❖"/>
            </a:pPr>
            <a:r>
              <a:rPr b="0" i="0" lang="en-GB" sz="1200" u="none" cap="none" strike="noStrike">
                <a:solidFill>
                  <a:schemeClr val="dk1"/>
                </a:solidFill>
                <a:latin typeface="Calibri"/>
                <a:ea typeface="Calibri"/>
                <a:cs typeface="Calibri"/>
                <a:sym typeface="Calibri"/>
              </a:rPr>
              <a:t>Speaker</a:t>
            </a:r>
            <a:endParaRPr/>
          </a:p>
          <a:p>
            <a:pPr indent="-171450" lvl="0" marL="171450" marR="0" rtl="0" algn="l">
              <a:spcBef>
                <a:spcPts val="0"/>
              </a:spcBef>
              <a:spcAft>
                <a:spcPts val="0"/>
              </a:spcAft>
              <a:buClr>
                <a:schemeClr val="dk1"/>
              </a:buClr>
              <a:buSzPts val="1200"/>
              <a:buFont typeface="Noto Sans Symbols"/>
              <a:buChar char="❖"/>
            </a:pPr>
            <a:r>
              <a:rPr b="0" i="0" lang="en-GB" sz="1200" u="none" cap="none" strike="noStrike">
                <a:solidFill>
                  <a:schemeClr val="dk1"/>
                </a:solidFill>
                <a:latin typeface="Calibri"/>
                <a:ea typeface="Calibri"/>
                <a:cs typeface="Calibri"/>
                <a:sym typeface="Calibri"/>
              </a:rPr>
              <a:t>The Legislature</a:t>
            </a:r>
            <a:endParaRPr/>
          </a:p>
          <a:p>
            <a:pPr indent="-171450" lvl="0" marL="171450" marR="0" rtl="0" algn="l">
              <a:spcBef>
                <a:spcPts val="0"/>
              </a:spcBef>
              <a:spcAft>
                <a:spcPts val="0"/>
              </a:spcAft>
              <a:buClr>
                <a:schemeClr val="dk1"/>
              </a:buClr>
              <a:buSzPts val="1200"/>
              <a:buFont typeface="Noto Sans Symbols"/>
              <a:buChar char="❖"/>
            </a:pPr>
            <a:r>
              <a:rPr b="0" i="0" lang="en-GB" sz="1200" u="none" cap="none" strike="noStrike">
                <a:solidFill>
                  <a:schemeClr val="dk1"/>
                </a:solidFill>
                <a:latin typeface="Calibri"/>
                <a:ea typeface="Calibri"/>
                <a:cs typeface="Calibri"/>
                <a:sym typeface="Calibri"/>
              </a:rPr>
              <a:t>Crossbenchers</a:t>
            </a:r>
            <a:endParaRPr/>
          </a:p>
          <a:p>
            <a:pPr indent="-171450" lvl="0" marL="171450" marR="0" rtl="0" algn="l">
              <a:spcBef>
                <a:spcPts val="0"/>
              </a:spcBef>
              <a:spcAft>
                <a:spcPts val="0"/>
              </a:spcAft>
              <a:buClr>
                <a:schemeClr val="dk1"/>
              </a:buClr>
              <a:buSzPts val="1200"/>
              <a:buFont typeface="Noto Sans Symbols"/>
              <a:buChar char="❖"/>
            </a:pPr>
            <a:r>
              <a:rPr b="0" i="0" lang="en-GB" sz="1200" u="none" cap="none" strike="noStrike">
                <a:solidFill>
                  <a:schemeClr val="dk1"/>
                </a:solidFill>
                <a:latin typeface="Calibri"/>
                <a:ea typeface="Calibri"/>
                <a:cs typeface="Calibri"/>
                <a:sym typeface="Calibri"/>
              </a:rPr>
              <a:t>Lord Speaker</a:t>
            </a:r>
            <a:endParaRPr/>
          </a:p>
          <a:p>
            <a:pPr indent="-171450" lvl="0" marL="171450" marR="0" rtl="0" algn="l">
              <a:spcBef>
                <a:spcPts val="0"/>
              </a:spcBef>
              <a:spcAft>
                <a:spcPts val="0"/>
              </a:spcAft>
              <a:buClr>
                <a:schemeClr val="dk1"/>
              </a:buClr>
              <a:buSzPts val="1200"/>
              <a:buFont typeface="Noto Sans Symbols"/>
              <a:buChar char="❖"/>
            </a:pPr>
            <a:r>
              <a:rPr b="0" i="0" lang="en-GB" sz="1200" u="none" cap="none" strike="noStrike">
                <a:solidFill>
                  <a:schemeClr val="dk1"/>
                </a:solidFill>
                <a:latin typeface="Calibri"/>
                <a:ea typeface="Calibri"/>
                <a:cs typeface="Calibri"/>
                <a:sym typeface="Calibri"/>
              </a:rPr>
              <a:t>House of Lords Act 1999</a:t>
            </a:r>
            <a:endParaRPr/>
          </a:p>
          <a:p>
            <a:pPr indent="-171450" lvl="0" marL="171450" marR="0" rtl="0" algn="l">
              <a:spcBef>
                <a:spcPts val="0"/>
              </a:spcBef>
              <a:spcAft>
                <a:spcPts val="0"/>
              </a:spcAft>
              <a:buClr>
                <a:schemeClr val="dk1"/>
              </a:buClr>
              <a:buSzPts val="1200"/>
              <a:buFont typeface="Noto Sans Symbols"/>
              <a:buChar char="❖"/>
            </a:pPr>
            <a:r>
              <a:rPr b="0" i="0" lang="en-GB" sz="1200" u="none" cap="none" strike="noStrike">
                <a:solidFill>
                  <a:schemeClr val="dk1"/>
                </a:solidFill>
                <a:latin typeface="Calibri"/>
                <a:ea typeface="Calibri"/>
                <a:cs typeface="Calibri"/>
                <a:sym typeface="Calibri"/>
              </a:rPr>
              <a:t>Hereditary Peers</a:t>
            </a:r>
            <a:endParaRPr/>
          </a:p>
          <a:p>
            <a:pPr indent="-171450" lvl="0" marL="171450" marR="0" rtl="0" algn="l">
              <a:spcBef>
                <a:spcPts val="0"/>
              </a:spcBef>
              <a:spcAft>
                <a:spcPts val="0"/>
              </a:spcAft>
              <a:buClr>
                <a:schemeClr val="dk1"/>
              </a:buClr>
              <a:buSzPts val="1200"/>
              <a:buFont typeface="Noto Sans Symbols"/>
              <a:buChar char="❖"/>
            </a:pPr>
            <a:r>
              <a:rPr b="0" i="0" lang="en-GB" sz="1200" u="none" cap="none" strike="noStrike">
                <a:solidFill>
                  <a:schemeClr val="dk1"/>
                </a:solidFill>
                <a:latin typeface="Calibri"/>
                <a:ea typeface="Calibri"/>
                <a:cs typeface="Calibri"/>
                <a:sym typeface="Calibri"/>
              </a:rPr>
              <a:t>Life Peers</a:t>
            </a:r>
            <a:endParaRPr/>
          </a:p>
          <a:p>
            <a:pPr indent="-171450" lvl="0" marL="171450" marR="0" rtl="0" algn="l">
              <a:spcBef>
                <a:spcPts val="0"/>
              </a:spcBef>
              <a:spcAft>
                <a:spcPts val="0"/>
              </a:spcAft>
              <a:buClr>
                <a:schemeClr val="dk1"/>
              </a:buClr>
              <a:buSzPts val="1200"/>
              <a:buFont typeface="Noto Sans Symbols"/>
              <a:buChar char="❖"/>
            </a:pPr>
            <a:r>
              <a:rPr b="0" i="0" lang="en-GB" sz="1200" u="none" cap="none" strike="noStrike">
                <a:solidFill>
                  <a:schemeClr val="dk1"/>
                </a:solidFill>
                <a:latin typeface="Calibri"/>
                <a:ea typeface="Calibri"/>
                <a:cs typeface="Calibri"/>
                <a:sym typeface="Calibri"/>
              </a:rPr>
              <a:t>Peers Spiritual</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8"/>
          <p:cNvSpPr/>
          <p:nvPr/>
        </p:nvSpPr>
        <p:spPr>
          <a:xfrm>
            <a:off x="115888" y="198598"/>
            <a:ext cx="6408737" cy="2376487"/>
          </a:xfrm>
          <a:prstGeom prst="roundRect">
            <a:avLst>
              <a:gd fmla="val 16667" name="adj"/>
            </a:avLst>
          </a:prstGeom>
          <a:solidFill>
            <a:schemeClr val="lt1"/>
          </a:solidFill>
          <a:ln cap="flat" cmpd="sng" w="254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0" i="0" lang="en-GB" sz="1400" u="sng" cap="none" strike="noStrike">
                <a:solidFill>
                  <a:schemeClr val="dk1"/>
                </a:solidFill>
                <a:latin typeface="Calibri"/>
                <a:ea typeface="Calibri"/>
                <a:cs typeface="Calibri"/>
                <a:sym typeface="Calibri"/>
              </a:rPr>
              <a:t>5. Parliament cont’d</a:t>
            </a:r>
            <a:endParaRPr/>
          </a:p>
          <a:p>
            <a:pPr indent="0" lvl="0" marL="0" marR="0" rtl="0" algn="ctr">
              <a:spcBef>
                <a:spcPts val="0"/>
              </a:spcBef>
              <a:spcAft>
                <a:spcPts val="0"/>
              </a:spcAft>
              <a:buNone/>
            </a:pPr>
            <a:r>
              <a:t/>
            </a:r>
            <a:endParaRPr b="0" i="0" sz="1000" u="sng" cap="none" strike="noStrike">
              <a:solidFill>
                <a:schemeClr val="dk1"/>
              </a:solidFill>
              <a:latin typeface="Calibri"/>
              <a:ea typeface="Calibri"/>
              <a:cs typeface="Calibri"/>
              <a:sym typeface="Calibri"/>
            </a:endParaRPr>
          </a:p>
          <a:p>
            <a:pPr indent="-171450" lvl="0" marL="171450" marR="0" rtl="0" algn="l">
              <a:spcBef>
                <a:spcPts val="0"/>
              </a:spcBef>
              <a:spcAft>
                <a:spcPts val="0"/>
              </a:spcAft>
              <a:buClr>
                <a:schemeClr val="dk1"/>
              </a:buClr>
              <a:buSzPts val="1200"/>
              <a:buFont typeface="Arial"/>
              <a:buChar char="•"/>
            </a:pPr>
            <a:r>
              <a:rPr b="0" i="0" lang="en-GB" sz="1200" u="none" cap="none" strike="noStrike">
                <a:solidFill>
                  <a:schemeClr val="dk1"/>
                </a:solidFill>
                <a:latin typeface="Calibri"/>
                <a:ea typeface="Calibri"/>
                <a:cs typeface="Calibri"/>
                <a:sym typeface="Calibri"/>
              </a:rPr>
              <a:t>What is the difference between the Executive and the Legislature?</a:t>
            </a:r>
            <a:endParaRPr/>
          </a:p>
          <a:p>
            <a:pPr indent="-171450" lvl="0" marL="171450" marR="0" rtl="0" algn="l">
              <a:spcBef>
                <a:spcPts val="0"/>
              </a:spcBef>
              <a:spcAft>
                <a:spcPts val="0"/>
              </a:spcAft>
              <a:buClr>
                <a:schemeClr val="dk1"/>
              </a:buClr>
              <a:buSzPts val="1200"/>
              <a:buFont typeface="Arial"/>
              <a:buChar char="•"/>
            </a:pPr>
            <a:r>
              <a:rPr b="0" i="0" lang="en-GB" sz="1200" u="none" cap="none" strike="noStrike">
                <a:solidFill>
                  <a:schemeClr val="dk1"/>
                </a:solidFill>
                <a:latin typeface="Calibri"/>
                <a:ea typeface="Calibri"/>
                <a:cs typeface="Calibri"/>
                <a:sym typeface="Calibri"/>
              </a:rPr>
              <a:t>How in the UK system of government do these over-lap? (Clue: this is called Fusion of Power)</a:t>
            </a:r>
            <a:endParaRPr/>
          </a:p>
          <a:p>
            <a:pPr indent="-171450" lvl="0" marL="171450" marR="0" rtl="0" algn="l">
              <a:spcBef>
                <a:spcPts val="0"/>
              </a:spcBef>
              <a:spcAft>
                <a:spcPts val="0"/>
              </a:spcAft>
              <a:buClr>
                <a:schemeClr val="dk1"/>
              </a:buClr>
              <a:buSzPts val="1200"/>
              <a:buFont typeface="Arial"/>
              <a:buChar char="•"/>
            </a:pPr>
            <a:r>
              <a:rPr b="0" i="0" lang="en-GB" sz="1200" u="none" cap="none" strike="noStrike">
                <a:solidFill>
                  <a:schemeClr val="dk1"/>
                </a:solidFill>
                <a:latin typeface="Calibri"/>
                <a:ea typeface="Calibri"/>
                <a:cs typeface="Calibri"/>
                <a:sym typeface="Calibri"/>
              </a:rPr>
              <a:t>What is the major problem with the House of Lords in terms of democracy?</a:t>
            </a:r>
            <a:endParaRPr/>
          </a:p>
          <a:p>
            <a:pPr indent="-171450" lvl="0" marL="171450" marR="0" rtl="0" algn="l">
              <a:spcBef>
                <a:spcPts val="0"/>
              </a:spcBef>
              <a:spcAft>
                <a:spcPts val="0"/>
              </a:spcAft>
              <a:buClr>
                <a:schemeClr val="dk1"/>
              </a:buClr>
              <a:buSzPts val="1200"/>
              <a:buFont typeface="Arial"/>
              <a:buChar char="•"/>
            </a:pPr>
            <a:r>
              <a:rPr b="0" i="0" lang="en-GB" sz="1200" u="none" cap="none" strike="noStrike">
                <a:solidFill>
                  <a:schemeClr val="dk1"/>
                </a:solidFill>
                <a:latin typeface="Calibri"/>
                <a:ea typeface="Calibri"/>
                <a:cs typeface="Calibri"/>
                <a:sym typeface="Calibri"/>
              </a:rPr>
              <a:t>What are the pros and cons of having an unelected second chamber?</a:t>
            </a:r>
            <a:endParaRPr/>
          </a:p>
          <a:p>
            <a:pPr indent="-171450" lvl="0" marL="171450" marR="0" rtl="0" algn="l">
              <a:spcBef>
                <a:spcPts val="0"/>
              </a:spcBef>
              <a:spcAft>
                <a:spcPts val="0"/>
              </a:spcAft>
              <a:buClr>
                <a:schemeClr val="dk1"/>
              </a:buClr>
              <a:buSzPts val="1200"/>
              <a:buFont typeface="Arial"/>
              <a:buChar char="•"/>
            </a:pPr>
            <a:r>
              <a:rPr b="0" i="0" lang="en-GB" sz="1200" u="none" cap="none" strike="noStrike">
                <a:solidFill>
                  <a:schemeClr val="dk1"/>
                </a:solidFill>
                <a:latin typeface="Calibri"/>
                <a:ea typeface="Calibri"/>
                <a:cs typeface="Calibri"/>
                <a:sym typeface="Calibri"/>
              </a:rPr>
              <a:t>Who would you nominate as a Life Peer and why?</a:t>
            </a:r>
            <a:endParaRPr/>
          </a:p>
          <a:p>
            <a:pPr indent="-171450" lvl="0" marL="171450" marR="0" rtl="0" algn="l">
              <a:spcBef>
                <a:spcPts val="0"/>
              </a:spcBef>
              <a:spcAft>
                <a:spcPts val="0"/>
              </a:spcAft>
              <a:buClr>
                <a:schemeClr val="dk1"/>
              </a:buClr>
              <a:buSzPts val="1200"/>
              <a:buFont typeface="Arial"/>
              <a:buChar char="•"/>
            </a:pPr>
            <a:r>
              <a:rPr b="0" i="0" lang="en-GB" sz="1200" u="none" cap="none" strike="noStrike">
                <a:solidFill>
                  <a:schemeClr val="dk1"/>
                </a:solidFill>
                <a:latin typeface="Calibri"/>
                <a:ea typeface="Calibri"/>
                <a:cs typeface="Calibri"/>
                <a:sym typeface="Calibri"/>
              </a:rPr>
              <a:t>High Court Judges also used to sit in the House of Lords: where do they now sit? Why do you think it was important to separate them from the work of the House of Lords?</a:t>
            </a:r>
            <a:endParaRPr/>
          </a:p>
          <a:p>
            <a:pPr indent="-95250" lvl="1" marL="628650" marR="0" rtl="0" algn="l">
              <a:spcBef>
                <a:spcPts val="0"/>
              </a:spcBef>
              <a:spcAft>
                <a:spcPts val="0"/>
              </a:spcAft>
              <a:buClr>
                <a:schemeClr val="lt1"/>
              </a:buClr>
              <a:buSzPts val="1200"/>
              <a:buFont typeface="Noto Sans Symbols"/>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95250" lvl="0" marL="171450" marR="0" rtl="0" algn="l">
              <a:spcBef>
                <a:spcPts val="0"/>
              </a:spcBef>
              <a:spcAft>
                <a:spcPts val="0"/>
              </a:spcAft>
              <a:buClr>
                <a:schemeClr val="lt1"/>
              </a:buClr>
              <a:buSzPts val="1200"/>
              <a:buFont typeface="Arial"/>
              <a:buNone/>
            </a:pPr>
            <a:r>
              <a:t/>
            </a:r>
            <a:endParaRPr b="0" i="0" sz="1200" u="none" cap="none" strike="noStrike">
              <a:solidFill>
                <a:schemeClr val="dk1"/>
              </a:solidFill>
              <a:latin typeface="Calibri"/>
              <a:ea typeface="Calibri"/>
              <a:cs typeface="Calibri"/>
              <a:sym typeface="Calibri"/>
            </a:endParaRPr>
          </a:p>
        </p:txBody>
      </p:sp>
      <p:sp>
        <p:nvSpPr>
          <p:cNvPr id="175" name="Google Shape;175;p8"/>
          <p:cNvSpPr/>
          <p:nvPr/>
        </p:nvSpPr>
        <p:spPr>
          <a:xfrm>
            <a:off x="115888" y="2719548"/>
            <a:ext cx="6408737" cy="6264275"/>
          </a:xfrm>
          <a:prstGeom prst="roundRect">
            <a:avLst>
              <a:gd fmla="val 16667" name="adj"/>
            </a:avLst>
          </a:prstGeom>
          <a:solidFill>
            <a:schemeClr val="lt1"/>
          </a:solidFill>
          <a:ln cap="flat" cmpd="sng" w="254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0" i="0" lang="en-GB" sz="1400" u="sng" cap="none" strike="noStrike">
                <a:solidFill>
                  <a:schemeClr val="dk1"/>
                </a:solidFill>
                <a:latin typeface="Calibri"/>
                <a:ea typeface="Calibri"/>
                <a:cs typeface="Calibri"/>
                <a:sym typeface="Calibri"/>
              </a:rPr>
              <a:t>6. Legislation: Making New Laws</a:t>
            </a:r>
            <a:endParaRPr/>
          </a:p>
          <a:p>
            <a:pPr indent="0" lvl="0" marL="0" marR="0" rtl="0" algn="ctr">
              <a:spcBef>
                <a:spcPts val="0"/>
              </a:spcBef>
              <a:spcAft>
                <a:spcPts val="0"/>
              </a:spcAft>
              <a:buNone/>
            </a:pPr>
            <a:r>
              <a:t/>
            </a:r>
            <a:endParaRPr b="0" i="0" sz="1000" u="sng" cap="none" strike="noStrike">
              <a:solidFill>
                <a:schemeClr val="dk1"/>
              </a:solidFill>
              <a:latin typeface="Calibri"/>
              <a:ea typeface="Calibri"/>
              <a:cs typeface="Calibri"/>
              <a:sym typeface="Calibri"/>
            </a:endParaRPr>
          </a:p>
          <a:p>
            <a:pPr indent="-171450" lvl="0" marL="171450" marR="0" rtl="0" algn="l">
              <a:spcBef>
                <a:spcPts val="0"/>
              </a:spcBef>
              <a:spcAft>
                <a:spcPts val="0"/>
              </a:spcAft>
              <a:buClr>
                <a:schemeClr val="dk1"/>
              </a:buClr>
              <a:buSzPts val="1200"/>
              <a:buFont typeface="Arial"/>
              <a:buChar char="•"/>
            </a:pPr>
            <a:r>
              <a:rPr b="0" i="0" lang="en-GB" sz="1200" u="none" cap="none" strike="noStrike">
                <a:solidFill>
                  <a:schemeClr val="dk1"/>
                </a:solidFill>
                <a:latin typeface="Calibri"/>
                <a:ea typeface="Calibri"/>
                <a:cs typeface="Calibri"/>
                <a:sym typeface="Calibri"/>
              </a:rPr>
              <a:t>Read page 12-17 in the booklet.</a:t>
            </a:r>
            <a:endParaRPr/>
          </a:p>
          <a:p>
            <a:pPr indent="-171450" lvl="0" marL="171450" marR="0" rtl="0" algn="l">
              <a:spcBef>
                <a:spcPts val="0"/>
              </a:spcBef>
              <a:spcAft>
                <a:spcPts val="0"/>
              </a:spcAft>
              <a:buClr>
                <a:schemeClr val="dk1"/>
              </a:buClr>
              <a:buSzPts val="1200"/>
              <a:buFont typeface="Arial"/>
              <a:buChar char="•"/>
            </a:pPr>
            <a:r>
              <a:rPr b="0" i="0" lang="en-GB" sz="1200" u="none" cap="none" strike="noStrike">
                <a:solidFill>
                  <a:schemeClr val="dk1"/>
                </a:solidFill>
                <a:latin typeface="Calibri"/>
                <a:ea typeface="Calibri"/>
                <a:cs typeface="Calibri"/>
                <a:sym typeface="Calibri"/>
              </a:rPr>
              <a:t>Write a definition of the following words:</a:t>
            </a:r>
            <a:endParaRPr/>
          </a:p>
          <a:p>
            <a:pPr indent="-95250" lvl="0" marL="171450" marR="0" rtl="0" algn="l">
              <a:spcBef>
                <a:spcPts val="0"/>
              </a:spcBef>
              <a:spcAft>
                <a:spcPts val="0"/>
              </a:spcAft>
              <a:buClr>
                <a:schemeClr val="lt1"/>
              </a:buClr>
              <a:buSzPts val="1200"/>
              <a:buFont typeface="Arial"/>
              <a:buNone/>
            </a:pPr>
            <a:r>
              <a:t/>
            </a:r>
            <a:endParaRPr b="0" i="0" sz="1200" u="none" cap="none" strike="noStrike">
              <a:solidFill>
                <a:schemeClr val="dk1"/>
              </a:solidFill>
              <a:latin typeface="Calibri"/>
              <a:ea typeface="Calibri"/>
              <a:cs typeface="Calibri"/>
              <a:sym typeface="Calibri"/>
            </a:endParaRPr>
          </a:p>
          <a:p>
            <a:pPr indent="-171450" lvl="1" marL="628650" marR="0" rtl="0" algn="l">
              <a:spcBef>
                <a:spcPts val="0"/>
              </a:spcBef>
              <a:spcAft>
                <a:spcPts val="0"/>
              </a:spcAft>
              <a:buClr>
                <a:schemeClr val="dk1"/>
              </a:buClr>
              <a:buSzPts val="1200"/>
              <a:buFont typeface="Noto Sans Symbols"/>
              <a:buChar char="❖"/>
            </a:pPr>
            <a:r>
              <a:rPr b="0" i="0" lang="en-GB" sz="1200" u="none" cap="none" strike="noStrike">
                <a:solidFill>
                  <a:schemeClr val="dk1"/>
                </a:solidFill>
                <a:latin typeface="Calibri"/>
                <a:ea typeface="Calibri"/>
                <a:cs typeface="Calibri"/>
                <a:sym typeface="Calibri"/>
              </a:rPr>
              <a:t>Public Bills</a:t>
            </a:r>
            <a:endParaRPr/>
          </a:p>
          <a:p>
            <a:pPr indent="-171450" lvl="1" marL="628650" marR="0" rtl="0" algn="l">
              <a:spcBef>
                <a:spcPts val="0"/>
              </a:spcBef>
              <a:spcAft>
                <a:spcPts val="0"/>
              </a:spcAft>
              <a:buClr>
                <a:schemeClr val="dk1"/>
              </a:buClr>
              <a:buSzPts val="1200"/>
              <a:buFont typeface="Noto Sans Symbols"/>
              <a:buChar char="❖"/>
            </a:pPr>
            <a:r>
              <a:rPr b="0" i="0" lang="en-GB" sz="1200" u="none" cap="none" strike="noStrike">
                <a:solidFill>
                  <a:schemeClr val="dk1"/>
                </a:solidFill>
                <a:latin typeface="Calibri"/>
                <a:ea typeface="Calibri"/>
                <a:cs typeface="Calibri"/>
                <a:sym typeface="Calibri"/>
              </a:rPr>
              <a:t>Government Bills</a:t>
            </a:r>
            <a:endParaRPr/>
          </a:p>
          <a:p>
            <a:pPr indent="-171450" lvl="1" marL="628650" marR="0" rtl="0" algn="l">
              <a:spcBef>
                <a:spcPts val="0"/>
              </a:spcBef>
              <a:spcAft>
                <a:spcPts val="0"/>
              </a:spcAft>
              <a:buClr>
                <a:schemeClr val="dk1"/>
              </a:buClr>
              <a:buSzPts val="1200"/>
              <a:buFont typeface="Noto Sans Symbols"/>
              <a:buChar char="❖"/>
            </a:pPr>
            <a:r>
              <a:rPr b="0" i="0" lang="en-GB" sz="1200" u="none" cap="none" strike="noStrike">
                <a:solidFill>
                  <a:schemeClr val="dk1"/>
                </a:solidFill>
                <a:latin typeface="Calibri"/>
                <a:ea typeface="Calibri"/>
                <a:cs typeface="Calibri"/>
                <a:sym typeface="Calibri"/>
              </a:rPr>
              <a:t>Private Members Bills</a:t>
            </a:r>
            <a:endParaRPr/>
          </a:p>
          <a:p>
            <a:pPr indent="-171450" lvl="1" marL="628650" marR="0" rtl="0" algn="l">
              <a:spcBef>
                <a:spcPts val="0"/>
              </a:spcBef>
              <a:spcAft>
                <a:spcPts val="0"/>
              </a:spcAft>
              <a:buClr>
                <a:schemeClr val="dk1"/>
              </a:buClr>
              <a:buSzPts val="1200"/>
              <a:buFont typeface="Noto Sans Symbols"/>
              <a:buChar char="❖"/>
            </a:pPr>
            <a:r>
              <a:rPr b="0" i="0" lang="en-GB" sz="1200" u="none" cap="none" strike="noStrike">
                <a:solidFill>
                  <a:schemeClr val="dk1"/>
                </a:solidFill>
                <a:latin typeface="Calibri"/>
                <a:ea typeface="Calibri"/>
                <a:cs typeface="Calibri"/>
                <a:sym typeface="Calibri"/>
              </a:rPr>
              <a:t>Manifesto</a:t>
            </a:r>
            <a:endParaRPr/>
          </a:p>
          <a:p>
            <a:pPr indent="-171450" lvl="1" marL="628650" marR="0" rtl="0" algn="l">
              <a:spcBef>
                <a:spcPts val="0"/>
              </a:spcBef>
              <a:spcAft>
                <a:spcPts val="0"/>
              </a:spcAft>
              <a:buClr>
                <a:schemeClr val="dk1"/>
              </a:buClr>
              <a:buSzPts val="1200"/>
              <a:buFont typeface="Noto Sans Symbols"/>
              <a:buChar char="❖"/>
            </a:pPr>
            <a:r>
              <a:rPr b="0" i="0" lang="en-GB" sz="1200" u="none" cap="none" strike="noStrike">
                <a:solidFill>
                  <a:schemeClr val="dk1"/>
                </a:solidFill>
                <a:latin typeface="Calibri"/>
                <a:ea typeface="Calibri"/>
                <a:cs typeface="Calibri"/>
                <a:sym typeface="Calibri"/>
              </a:rPr>
              <a:t>Amendments</a:t>
            </a:r>
            <a:endParaRPr/>
          </a:p>
          <a:p>
            <a:pPr indent="-171450" lvl="1" marL="628650" marR="0" rtl="0" algn="l">
              <a:spcBef>
                <a:spcPts val="0"/>
              </a:spcBef>
              <a:spcAft>
                <a:spcPts val="0"/>
              </a:spcAft>
              <a:buClr>
                <a:schemeClr val="dk1"/>
              </a:buClr>
              <a:buSzPts val="1200"/>
              <a:buFont typeface="Noto Sans Symbols"/>
              <a:buChar char="❖"/>
            </a:pPr>
            <a:r>
              <a:rPr b="0" i="0" lang="en-GB" sz="1200" u="none" cap="none" strike="noStrike">
                <a:solidFill>
                  <a:schemeClr val="dk1"/>
                </a:solidFill>
                <a:latin typeface="Calibri"/>
                <a:ea typeface="Calibri"/>
                <a:cs typeface="Calibri"/>
                <a:sym typeface="Calibri"/>
              </a:rPr>
              <a:t>Division</a:t>
            </a:r>
            <a:endParaRPr/>
          </a:p>
          <a:p>
            <a:pPr indent="-171450" lvl="1" marL="628650" marR="0" rtl="0" algn="l">
              <a:spcBef>
                <a:spcPts val="0"/>
              </a:spcBef>
              <a:spcAft>
                <a:spcPts val="0"/>
              </a:spcAft>
              <a:buClr>
                <a:schemeClr val="dk1"/>
              </a:buClr>
              <a:buSzPts val="1200"/>
              <a:buFont typeface="Noto Sans Symbols"/>
              <a:buChar char="❖"/>
            </a:pPr>
            <a:r>
              <a:rPr b="0" i="0" lang="en-GB" sz="1200" u="none" cap="none" strike="noStrike">
                <a:solidFill>
                  <a:schemeClr val="dk1"/>
                </a:solidFill>
                <a:latin typeface="Calibri"/>
                <a:ea typeface="Calibri"/>
                <a:cs typeface="Calibri"/>
                <a:sym typeface="Calibri"/>
              </a:rPr>
              <a:t>Filibuster</a:t>
            </a:r>
            <a:endParaRPr/>
          </a:p>
          <a:p>
            <a:pPr indent="-171450" lvl="1" marL="628650" marR="0" rtl="0" algn="l">
              <a:spcBef>
                <a:spcPts val="0"/>
              </a:spcBef>
              <a:spcAft>
                <a:spcPts val="0"/>
              </a:spcAft>
              <a:buClr>
                <a:schemeClr val="dk1"/>
              </a:buClr>
              <a:buSzPts val="1200"/>
              <a:buFont typeface="Noto Sans Symbols"/>
              <a:buChar char="❖"/>
            </a:pPr>
            <a:r>
              <a:rPr b="0" i="0" lang="en-GB" sz="1200" u="none" cap="none" strike="noStrike">
                <a:solidFill>
                  <a:schemeClr val="dk1"/>
                </a:solidFill>
                <a:latin typeface="Calibri"/>
                <a:ea typeface="Calibri"/>
                <a:cs typeface="Calibri"/>
                <a:sym typeface="Calibri"/>
              </a:rPr>
              <a:t>Free Vote</a:t>
            </a:r>
            <a:endParaRPr/>
          </a:p>
          <a:p>
            <a:pPr indent="-171450" lvl="1" marL="628650" marR="0" rtl="0" algn="l">
              <a:spcBef>
                <a:spcPts val="0"/>
              </a:spcBef>
              <a:spcAft>
                <a:spcPts val="0"/>
              </a:spcAft>
              <a:buClr>
                <a:schemeClr val="dk1"/>
              </a:buClr>
              <a:buSzPts val="1200"/>
              <a:buFont typeface="Noto Sans Symbols"/>
              <a:buChar char="❖"/>
            </a:pPr>
            <a:r>
              <a:rPr b="0" i="0" lang="en-GB" sz="1200" u="none" cap="none" strike="noStrike">
                <a:solidFill>
                  <a:schemeClr val="dk1"/>
                </a:solidFill>
                <a:latin typeface="Calibri"/>
                <a:ea typeface="Calibri"/>
                <a:cs typeface="Calibri"/>
                <a:sym typeface="Calibri"/>
              </a:rPr>
              <a:t>Green Paper</a:t>
            </a:r>
            <a:endParaRPr/>
          </a:p>
          <a:p>
            <a:pPr indent="-171450" lvl="1" marL="628650" marR="0" rtl="0" algn="l">
              <a:spcBef>
                <a:spcPts val="0"/>
              </a:spcBef>
              <a:spcAft>
                <a:spcPts val="0"/>
              </a:spcAft>
              <a:buClr>
                <a:schemeClr val="dk1"/>
              </a:buClr>
              <a:buSzPts val="1200"/>
              <a:buFont typeface="Noto Sans Symbols"/>
              <a:buChar char="❖"/>
            </a:pPr>
            <a:r>
              <a:rPr b="0" i="0" lang="en-GB" sz="1200" u="none" cap="none" strike="noStrike">
                <a:solidFill>
                  <a:schemeClr val="dk1"/>
                </a:solidFill>
                <a:latin typeface="Calibri"/>
                <a:ea typeface="Calibri"/>
                <a:cs typeface="Calibri"/>
                <a:sym typeface="Calibri"/>
              </a:rPr>
              <a:t>Motion</a:t>
            </a:r>
            <a:endParaRPr/>
          </a:p>
          <a:p>
            <a:pPr indent="-171450" lvl="1" marL="628650" marR="0" rtl="0" algn="l">
              <a:spcBef>
                <a:spcPts val="0"/>
              </a:spcBef>
              <a:spcAft>
                <a:spcPts val="0"/>
              </a:spcAft>
              <a:buClr>
                <a:schemeClr val="dk1"/>
              </a:buClr>
              <a:buSzPts val="1200"/>
              <a:buFont typeface="Noto Sans Symbols"/>
              <a:buChar char="❖"/>
            </a:pPr>
            <a:r>
              <a:rPr b="0" i="0" lang="en-GB" sz="1200" u="none" cap="none" strike="noStrike">
                <a:solidFill>
                  <a:schemeClr val="dk1"/>
                </a:solidFill>
                <a:latin typeface="Calibri"/>
                <a:ea typeface="Calibri"/>
                <a:cs typeface="Calibri"/>
                <a:sym typeface="Calibri"/>
              </a:rPr>
              <a:t>Ping-Pong</a:t>
            </a:r>
            <a:endParaRPr/>
          </a:p>
          <a:p>
            <a:pPr indent="-171450" lvl="1" marL="628650" marR="0" rtl="0" algn="l">
              <a:spcBef>
                <a:spcPts val="0"/>
              </a:spcBef>
              <a:spcAft>
                <a:spcPts val="0"/>
              </a:spcAft>
              <a:buClr>
                <a:schemeClr val="dk1"/>
              </a:buClr>
              <a:buSzPts val="1200"/>
              <a:buFont typeface="Noto Sans Symbols"/>
              <a:buChar char="❖"/>
            </a:pPr>
            <a:r>
              <a:rPr b="0" i="0" lang="en-GB" sz="1200" u="none" cap="none" strike="noStrike">
                <a:solidFill>
                  <a:schemeClr val="dk1"/>
                </a:solidFill>
                <a:latin typeface="Calibri"/>
                <a:ea typeface="Calibri"/>
                <a:cs typeface="Calibri"/>
                <a:sym typeface="Calibri"/>
              </a:rPr>
              <a:t>Tellers</a:t>
            </a:r>
            <a:endParaRPr/>
          </a:p>
          <a:p>
            <a:pPr indent="-171450" lvl="1" marL="628650" marR="0" rtl="0" algn="l">
              <a:spcBef>
                <a:spcPts val="0"/>
              </a:spcBef>
              <a:spcAft>
                <a:spcPts val="0"/>
              </a:spcAft>
              <a:buClr>
                <a:schemeClr val="dk1"/>
              </a:buClr>
              <a:buSzPts val="1200"/>
              <a:buFont typeface="Noto Sans Symbols"/>
              <a:buChar char="❖"/>
            </a:pPr>
            <a:r>
              <a:rPr b="0" i="0" lang="en-GB" sz="1200" u="none" cap="none" strike="noStrike">
                <a:solidFill>
                  <a:schemeClr val="dk1"/>
                </a:solidFill>
                <a:latin typeface="Calibri"/>
                <a:ea typeface="Calibri"/>
                <a:cs typeface="Calibri"/>
                <a:sym typeface="Calibri"/>
              </a:rPr>
              <a:t>Wash-up</a:t>
            </a:r>
            <a:endParaRPr/>
          </a:p>
          <a:p>
            <a:pPr indent="-171450" lvl="1" marL="628650" marR="0" rtl="0" algn="l">
              <a:spcBef>
                <a:spcPts val="0"/>
              </a:spcBef>
              <a:spcAft>
                <a:spcPts val="0"/>
              </a:spcAft>
              <a:buClr>
                <a:schemeClr val="dk1"/>
              </a:buClr>
              <a:buSzPts val="1200"/>
              <a:buFont typeface="Noto Sans Symbols"/>
              <a:buChar char="❖"/>
            </a:pPr>
            <a:r>
              <a:rPr b="0" i="0" lang="en-GB" sz="1200" u="none" cap="none" strike="noStrike">
                <a:solidFill>
                  <a:schemeClr val="dk1"/>
                </a:solidFill>
                <a:latin typeface="Calibri"/>
                <a:ea typeface="Calibri"/>
                <a:cs typeface="Calibri"/>
                <a:sym typeface="Calibri"/>
              </a:rPr>
              <a:t>White Paper</a:t>
            </a:r>
            <a:endParaRPr/>
          </a:p>
          <a:p>
            <a:pPr indent="-95250" lvl="1" marL="628650" marR="0" rtl="0" algn="l">
              <a:spcBef>
                <a:spcPts val="0"/>
              </a:spcBef>
              <a:spcAft>
                <a:spcPts val="0"/>
              </a:spcAft>
              <a:buClr>
                <a:schemeClr val="lt1"/>
              </a:buClr>
              <a:buSzPts val="1200"/>
              <a:buFont typeface="Noto Sans Symbols"/>
              <a:buNone/>
            </a:pPr>
            <a:r>
              <a:t/>
            </a:r>
            <a:endParaRPr b="0" i="0" sz="1200" u="none" cap="none" strike="noStrike">
              <a:solidFill>
                <a:schemeClr val="dk1"/>
              </a:solidFill>
              <a:latin typeface="Calibri"/>
              <a:ea typeface="Calibri"/>
              <a:cs typeface="Calibri"/>
              <a:sym typeface="Calibri"/>
            </a:endParaRPr>
          </a:p>
          <a:p>
            <a:pPr indent="-171450" lvl="0" marL="171450" marR="0" rtl="0" algn="l">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Watch the following video</a:t>
            </a:r>
            <a:endParaRPr sz="1200">
              <a:solidFill>
                <a:schemeClr val="dk1"/>
              </a:solidFill>
              <a:latin typeface="Calibri"/>
              <a:ea typeface="Calibri"/>
              <a:cs typeface="Calibri"/>
              <a:sym typeface="Calibri"/>
            </a:endParaRPr>
          </a:p>
          <a:p>
            <a:pPr indent="0" lvl="0" marL="457200" marR="0" rtl="0" algn="l">
              <a:spcBef>
                <a:spcPts val="0"/>
              </a:spcBef>
              <a:spcAft>
                <a:spcPts val="0"/>
              </a:spcAft>
              <a:buNone/>
            </a:pPr>
            <a:r>
              <a:rPr lang="en-GB" sz="1100" u="sng">
                <a:solidFill>
                  <a:schemeClr val="hlink"/>
                </a:solidFill>
                <a:hlinkClick r:id="rId3"/>
              </a:rPr>
              <a:t>How are laws made? - UK Parliament</a:t>
            </a:r>
            <a:endParaRPr sz="1200">
              <a:solidFill>
                <a:schemeClr val="dk1"/>
              </a:solidFill>
              <a:latin typeface="Calibri"/>
              <a:ea typeface="Calibri"/>
              <a:cs typeface="Calibri"/>
              <a:sym typeface="Calibri"/>
            </a:endParaRPr>
          </a:p>
          <a:p>
            <a:pPr indent="-95250" lvl="0" marL="171450" marR="0" rtl="0" algn="l">
              <a:spcBef>
                <a:spcPts val="0"/>
              </a:spcBef>
              <a:spcAft>
                <a:spcPts val="0"/>
              </a:spcAft>
              <a:buClr>
                <a:schemeClr val="lt1"/>
              </a:buClr>
              <a:buSzPts val="1200"/>
              <a:buFont typeface="Arial"/>
              <a:buNone/>
            </a:pPr>
            <a:r>
              <a:t/>
            </a:r>
            <a:endParaRPr b="0" i="0" sz="1200" u="none" cap="none" strike="noStrike">
              <a:solidFill>
                <a:schemeClr val="dk1"/>
              </a:solidFill>
              <a:latin typeface="Calibri"/>
              <a:ea typeface="Calibri"/>
              <a:cs typeface="Calibri"/>
              <a:sym typeface="Calibri"/>
            </a:endParaRPr>
          </a:p>
          <a:p>
            <a:pPr indent="-171450" lvl="1" marL="628650" marR="0" rtl="0" algn="l">
              <a:spcBef>
                <a:spcPts val="0"/>
              </a:spcBef>
              <a:spcAft>
                <a:spcPts val="0"/>
              </a:spcAft>
              <a:buClr>
                <a:schemeClr val="dk1"/>
              </a:buClr>
              <a:buSzPts val="1200"/>
              <a:buFont typeface="Noto Sans Symbols"/>
              <a:buChar char="❖"/>
            </a:pPr>
            <a:r>
              <a:rPr b="0" i="0" lang="en-GB" sz="1200" u="none" cap="none" strike="noStrike">
                <a:solidFill>
                  <a:schemeClr val="dk1"/>
                </a:solidFill>
                <a:latin typeface="Calibri"/>
                <a:ea typeface="Calibri"/>
                <a:cs typeface="Calibri"/>
                <a:sym typeface="Calibri"/>
              </a:rPr>
              <a:t>What one law would you make and why?</a:t>
            </a:r>
            <a:endParaRPr/>
          </a:p>
          <a:p>
            <a:pPr indent="-171450" lvl="1" marL="628650" marR="0" rtl="0" algn="l">
              <a:spcBef>
                <a:spcPts val="0"/>
              </a:spcBef>
              <a:spcAft>
                <a:spcPts val="0"/>
              </a:spcAft>
              <a:buClr>
                <a:schemeClr val="dk1"/>
              </a:buClr>
              <a:buSzPts val="1200"/>
              <a:buFont typeface="Noto Sans Symbols"/>
              <a:buChar char="❖"/>
            </a:pPr>
            <a:r>
              <a:rPr b="0" i="0" lang="en-GB" sz="1200" u="none" cap="none" strike="noStrike">
                <a:solidFill>
                  <a:schemeClr val="dk1"/>
                </a:solidFill>
                <a:latin typeface="Calibri"/>
                <a:ea typeface="Calibri"/>
                <a:cs typeface="Calibri"/>
                <a:sym typeface="Calibri"/>
              </a:rPr>
              <a:t>How would you enforce the law?</a:t>
            </a:r>
            <a:endParaRPr/>
          </a:p>
          <a:p>
            <a:pPr indent="-171450" lvl="1" marL="628650" marR="0" rtl="0" algn="l">
              <a:spcBef>
                <a:spcPts val="0"/>
              </a:spcBef>
              <a:spcAft>
                <a:spcPts val="0"/>
              </a:spcAft>
              <a:buClr>
                <a:schemeClr val="dk1"/>
              </a:buClr>
              <a:buSzPts val="1200"/>
              <a:buFont typeface="Noto Sans Symbols"/>
              <a:buChar char="❖"/>
            </a:pPr>
            <a:r>
              <a:rPr b="0" i="0" lang="en-GB" sz="1200" u="none" cap="none" strike="noStrike">
                <a:solidFill>
                  <a:schemeClr val="dk1"/>
                </a:solidFill>
                <a:latin typeface="Calibri"/>
                <a:ea typeface="Calibri"/>
                <a:cs typeface="Calibri"/>
                <a:sym typeface="Calibri"/>
              </a:rPr>
              <a:t>What implications might it have for communities in the UK?</a:t>
            </a:r>
            <a:endParaRPr/>
          </a:p>
          <a:p>
            <a:pPr indent="-95250" lvl="1" marL="628650" marR="0" rtl="0" algn="l">
              <a:spcBef>
                <a:spcPts val="0"/>
              </a:spcBef>
              <a:spcAft>
                <a:spcPts val="0"/>
              </a:spcAft>
              <a:buClr>
                <a:schemeClr val="lt1"/>
              </a:buClr>
              <a:buSzPts val="1200"/>
              <a:buFont typeface="Noto Sans Symbols"/>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95250" lvl="0" marL="171450" marR="0" rtl="0" algn="l">
              <a:spcBef>
                <a:spcPts val="0"/>
              </a:spcBef>
              <a:spcAft>
                <a:spcPts val="0"/>
              </a:spcAft>
              <a:buClr>
                <a:schemeClr val="lt1"/>
              </a:buClr>
              <a:buSzPts val="1200"/>
              <a:buFont typeface="Arial"/>
              <a:buNone/>
            </a:pPr>
            <a:r>
              <a:t/>
            </a:r>
            <a:endParaRPr b="0" i="0" sz="1200" u="none" cap="none" strike="noStrike">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9"/>
          <p:cNvSpPr/>
          <p:nvPr/>
        </p:nvSpPr>
        <p:spPr>
          <a:xfrm>
            <a:off x="115888" y="179388"/>
            <a:ext cx="6408737" cy="3529012"/>
          </a:xfrm>
          <a:prstGeom prst="roundRect">
            <a:avLst>
              <a:gd fmla="val 16667" name="adj"/>
            </a:avLst>
          </a:prstGeom>
          <a:solidFill>
            <a:schemeClr val="lt1"/>
          </a:solidFill>
          <a:ln cap="flat" cmpd="sng" w="254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0" i="0" lang="en-GB" sz="1400" u="sng" cap="none" strike="noStrike">
                <a:solidFill>
                  <a:schemeClr val="dk1"/>
                </a:solidFill>
                <a:latin typeface="Calibri"/>
                <a:ea typeface="Calibri"/>
                <a:cs typeface="Calibri"/>
                <a:sym typeface="Calibri"/>
              </a:rPr>
              <a:t>7. Elections and Voting</a:t>
            </a:r>
            <a:endParaRPr/>
          </a:p>
          <a:p>
            <a:pPr indent="0" lvl="0" marL="0" marR="0" rtl="0" algn="ctr">
              <a:spcBef>
                <a:spcPts val="0"/>
              </a:spcBef>
              <a:spcAft>
                <a:spcPts val="0"/>
              </a:spcAft>
              <a:buNone/>
            </a:pPr>
            <a:r>
              <a:t/>
            </a:r>
            <a:endParaRPr b="0" i="0" sz="1000" u="sng" cap="none" strike="noStrike">
              <a:solidFill>
                <a:schemeClr val="dk1"/>
              </a:solidFill>
              <a:latin typeface="Calibri"/>
              <a:ea typeface="Calibri"/>
              <a:cs typeface="Calibri"/>
              <a:sym typeface="Calibri"/>
            </a:endParaRPr>
          </a:p>
          <a:p>
            <a:pPr indent="-171450" lvl="0" marL="171450" marR="0" rtl="0" algn="l">
              <a:spcBef>
                <a:spcPts val="0"/>
              </a:spcBef>
              <a:spcAft>
                <a:spcPts val="0"/>
              </a:spcAft>
              <a:buClr>
                <a:schemeClr val="dk1"/>
              </a:buClr>
              <a:buSzPts val="1200"/>
              <a:buFont typeface="Arial"/>
              <a:buChar char="•"/>
            </a:pPr>
            <a:r>
              <a:rPr b="0" i="0" lang="en-GB" sz="1200" u="none" cap="none" strike="noStrike">
                <a:solidFill>
                  <a:schemeClr val="dk1"/>
                </a:solidFill>
                <a:latin typeface="Calibri"/>
                <a:ea typeface="Calibri"/>
                <a:cs typeface="Calibri"/>
                <a:sym typeface="Calibri"/>
              </a:rPr>
              <a:t>Read page 20-21 in the booklet.</a:t>
            </a:r>
            <a:endParaRPr/>
          </a:p>
          <a:p>
            <a:pPr indent="-171450" lvl="0" marL="171450" marR="0" rtl="0" algn="l">
              <a:spcBef>
                <a:spcPts val="0"/>
              </a:spcBef>
              <a:spcAft>
                <a:spcPts val="0"/>
              </a:spcAft>
              <a:buClr>
                <a:schemeClr val="dk1"/>
              </a:buClr>
              <a:buSzPts val="1200"/>
              <a:buFont typeface="Arial"/>
              <a:buChar char="•"/>
            </a:pPr>
            <a:r>
              <a:rPr b="0" i="0" lang="en-GB" sz="1200" u="none" cap="none" strike="noStrike">
                <a:solidFill>
                  <a:schemeClr val="dk1"/>
                </a:solidFill>
                <a:latin typeface="Calibri"/>
                <a:ea typeface="Calibri"/>
                <a:cs typeface="Calibri"/>
                <a:sym typeface="Calibri"/>
              </a:rPr>
              <a:t>Write a definition for the following words:</a:t>
            </a:r>
            <a:endParaRPr/>
          </a:p>
          <a:p>
            <a:pPr indent="-95250" lvl="0" marL="171450" marR="0" rtl="0" algn="l">
              <a:spcBef>
                <a:spcPts val="0"/>
              </a:spcBef>
              <a:spcAft>
                <a:spcPts val="0"/>
              </a:spcAft>
              <a:buClr>
                <a:schemeClr val="lt1"/>
              </a:buClr>
              <a:buSzPts val="1200"/>
              <a:buFont typeface="Arial"/>
              <a:buNone/>
            </a:pPr>
            <a:r>
              <a:t/>
            </a:r>
            <a:endParaRPr b="0" i="0" sz="1200" u="none" cap="none" strike="noStrike">
              <a:solidFill>
                <a:schemeClr val="dk1"/>
              </a:solidFill>
              <a:latin typeface="Calibri"/>
              <a:ea typeface="Calibri"/>
              <a:cs typeface="Calibri"/>
              <a:sym typeface="Calibri"/>
            </a:endParaRPr>
          </a:p>
          <a:p>
            <a:pPr indent="-171450" lvl="1" marL="628650" marR="0" rtl="0" algn="l">
              <a:spcBef>
                <a:spcPts val="0"/>
              </a:spcBef>
              <a:spcAft>
                <a:spcPts val="0"/>
              </a:spcAft>
              <a:buClr>
                <a:schemeClr val="dk1"/>
              </a:buClr>
              <a:buSzPts val="1200"/>
              <a:buFont typeface="Noto Sans Symbols"/>
              <a:buChar char="❖"/>
            </a:pPr>
            <a:r>
              <a:rPr b="0" i="0" lang="en-GB" sz="1200" u="none" cap="none" strike="noStrike">
                <a:solidFill>
                  <a:schemeClr val="dk1"/>
                </a:solidFill>
                <a:latin typeface="Calibri"/>
                <a:ea typeface="Calibri"/>
                <a:cs typeface="Calibri"/>
                <a:sym typeface="Calibri"/>
              </a:rPr>
              <a:t>General election</a:t>
            </a:r>
            <a:endParaRPr/>
          </a:p>
          <a:p>
            <a:pPr indent="-171450" lvl="1" marL="628650" marR="0" rtl="0" algn="l">
              <a:spcBef>
                <a:spcPts val="0"/>
              </a:spcBef>
              <a:spcAft>
                <a:spcPts val="0"/>
              </a:spcAft>
              <a:buClr>
                <a:schemeClr val="dk1"/>
              </a:buClr>
              <a:buSzPts val="1200"/>
              <a:buFont typeface="Noto Sans Symbols"/>
              <a:buChar char="❖"/>
            </a:pPr>
            <a:r>
              <a:rPr b="0" i="0" lang="en-GB" sz="1200" u="none" cap="none" strike="noStrike">
                <a:solidFill>
                  <a:schemeClr val="dk1"/>
                </a:solidFill>
                <a:latin typeface="Calibri"/>
                <a:ea typeface="Calibri"/>
                <a:cs typeface="Calibri"/>
                <a:sym typeface="Calibri"/>
              </a:rPr>
              <a:t>Devolved Assembly/ Parliament elections</a:t>
            </a:r>
            <a:endParaRPr/>
          </a:p>
          <a:p>
            <a:pPr indent="-171450" lvl="1" marL="628650" marR="0" rtl="0" algn="l">
              <a:spcBef>
                <a:spcPts val="0"/>
              </a:spcBef>
              <a:spcAft>
                <a:spcPts val="0"/>
              </a:spcAft>
              <a:buClr>
                <a:schemeClr val="dk1"/>
              </a:buClr>
              <a:buSzPts val="1200"/>
              <a:buFont typeface="Noto Sans Symbols"/>
              <a:buChar char="❖"/>
            </a:pPr>
            <a:r>
              <a:rPr b="0" i="0" lang="en-GB" sz="1200" u="none" cap="none" strike="noStrike">
                <a:solidFill>
                  <a:schemeClr val="dk1"/>
                </a:solidFill>
                <a:latin typeface="Calibri"/>
                <a:ea typeface="Calibri"/>
                <a:cs typeface="Calibri"/>
                <a:sym typeface="Calibri"/>
              </a:rPr>
              <a:t>European elections</a:t>
            </a:r>
            <a:endParaRPr/>
          </a:p>
          <a:p>
            <a:pPr indent="-171450" lvl="1" marL="628650" marR="0" rtl="0" algn="l">
              <a:spcBef>
                <a:spcPts val="0"/>
              </a:spcBef>
              <a:spcAft>
                <a:spcPts val="0"/>
              </a:spcAft>
              <a:buClr>
                <a:schemeClr val="dk1"/>
              </a:buClr>
              <a:buSzPts val="1200"/>
              <a:buFont typeface="Noto Sans Symbols"/>
              <a:buChar char="❖"/>
            </a:pPr>
            <a:r>
              <a:rPr b="0" i="0" lang="en-GB" sz="1200" u="none" cap="none" strike="noStrike">
                <a:solidFill>
                  <a:schemeClr val="dk1"/>
                </a:solidFill>
                <a:latin typeface="Calibri"/>
                <a:ea typeface="Calibri"/>
                <a:cs typeface="Calibri"/>
                <a:sym typeface="Calibri"/>
              </a:rPr>
              <a:t>Local elections</a:t>
            </a:r>
            <a:endParaRPr/>
          </a:p>
          <a:p>
            <a:pPr indent="-171450" lvl="1" marL="628650" marR="0" rtl="0" algn="l">
              <a:spcBef>
                <a:spcPts val="0"/>
              </a:spcBef>
              <a:spcAft>
                <a:spcPts val="0"/>
              </a:spcAft>
              <a:buClr>
                <a:schemeClr val="dk1"/>
              </a:buClr>
              <a:buSzPts val="1200"/>
              <a:buFont typeface="Noto Sans Symbols"/>
              <a:buChar char="❖"/>
            </a:pPr>
            <a:r>
              <a:rPr b="0" i="0" lang="en-GB" sz="1200" u="none" cap="none" strike="noStrike">
                <a:solidFill>
                  <a:schemeClr val="dk1"/>
                </a:solidFill>
                <a:latin typeface="Calibri"/>
                <a:ea typeface="Calibri"/>
                <a:cs typeface="Calibri"/>
                <a:sym typeface="Calibri"/>
              </a:rPr>
              <a:t>By-elections</a:t>
            </a:r>
            <a:endParaRPr/>
          </a:p>
          <a:p>
            <a:pPr indent="-171450" lvl="1" marL="628650" marR="0" rtl="0" algn="l">
              <a:spcBef>
                <a:spcPts val="0"/>
              </a:spcBef>
              <a:spcAft>
                <a:spcPts val="0"/>
              </a:spcAft>
              <a:buClr>
                <a:schemeClr val="dk1"/>
              </a:buClr>
              <a:buSzPts val="1200"/>
              <a:buFont typeface="Noto Sans Symbols"/>
              <a:buChar char="❖"/>
            </a:pPr>
            <a:r>
              <a:rPr b="0" i="0" lang="en-GB" sz="1200" u="none" cap="none" strike="noStrike">
                <a:solidFill>
                  <a:schemeClr val="dk1"/>
                </a:solidFill>
                <a:latin typeface="Calibri"/>
                <a:ea typeface="Calibri"/>
                <a:cs typeface="Calibri"/>
                <a:sym typeface="Calibri"/>
              </a:rPr>
              <a:t>Referendums</a:t>
            </a:r>
            <a:endParaRPr/>
          </a:p>
          <a:p>
            <a:pPr indent="-95250" lvl="1" marL="628650" marR="0" rtl="0" algn="l">
              <a:spcBef>
                <a:spcPts val="0"/>
              </a:spcBef>
              <a:spcAft>
                <a:spcPts val="0"/>
              </a:spcAft>
              <a:buClr>
                <a:schemeClr val="lt1"/>
              </a:buClr>
              <a:buSzPts val="1200"/>
              <a:buFont typeface="Noto Sans Symbols"/>
              <a:buNone/>
            </a:pPr>
            <a:r>
              <a:t/>
            </a:r>
            <a:endParaRPr b="0" i="0" sz="1200" u="none" cap="none" strike="noStrike">
              <a:solidFill>
                <a:schemeClr val="dk1"/>
              </a:solidFill>
              <a:latin typeface="Calibri"/>
              <a:ea typeface="Calibri"/>
              <a:cs typeface="Calibri"/>
              <a:sym typeface="Calibri"/>
            </a:endParaRPr>
          </a:p>
          <a:p>
            <a:pPr indent="-171450" lvl="0" marL="171450" marR="0" rtl="0" algn="l">
              <a:spcBef>
                <a:spcPts val="0"/>
              </a:spcBef>
              <a:spcAft>
                <a:spcPts val="0"/>
              </a:spcAft>
              <a:buClr>
                <a:schemeClr val="dk1"/>
              </a:buClr>
              <a:buSzPts val="1200"/>
              <a:buFont typeface="Arial"/>
              <a:buChar char="•"/>
            </a:pPr>
            <a:r>
              <a:rPr b="0" i="0" lang="en-GB" sz="1200" u="none" cap="none" strike="noStrike">
                <a:solidFill>
                  <a:schemeClr val="dk1"/>
                </a:solidFill>
                <a:latin typeface="Calibri"/>
                <a:ea typeface="Calibri"/>
                <a:cs typeface="Calibri"/>
                <a:sym typeface="Calibri"/>
              </a:rPr>
              <a:t>Read through the different types of voting systems on page 21. Which do you think would be the best system for the UK to adopt for General Elections and why?</a:t>
            </a:r>
            <a:endParaRPr/>
          </a:p>
          <a:p>
            <a:pPr indent="-171450" lvl="0" marL="171450" marR="0" rtl="0" algn="l">
              <a:spcBef>
                <a:spcPts val="0"/>
              </a:spcBef>
              <a:spcAft>
                <a:spcPts val="0"/>
              </a:spcAft>
              <a:buClr>
                <a:schemeClr val="dk1"/>
              </a:buClr>
              <a:buSzPts val="1200"/>
              <a:buFont typeface="Arial"/>
              <a:buChar char="•"/>
            </a:pPr>
            <a:r>
              <a:rPr b="0" i="0" lang="en-GB" sz="1200" u="none" cap="none" strike="noStrike">
                <a:solidFill>
                  <a:schemeClr val="dk1"/>
                </a:solidFill>
                <a:latin typeface="Calibri"/>
                <a:ea typeface="Calibri"/>
                <a:cs typeface="Calibri"/>
                <a:sym typeface="Calibri"/>
              </a:rPr>
              <a:t>In 2011 there was a referendum on introducing AV. Research the outcome of this referendum. Why do you think this outcome occurred?</a:t>
            </a:r>
            <a:endParaRPr/>
          </a:p>
          <a:p>
            <a:pPr indent="-95250" lvl="1" marL="628650" marR="0" rtl="0" algn="l">
              <a:spcBef>
                <a:spcPts val="0"/>
              </a:spcBef>
              <a:spcAft>
                <a:spcPts val="0"/>
              </a:spcAft>
              <a:buClr>
                <a:schemeClr val="lt1"/>
              </a:buClr>
              <a:buSzPts val="1200"/>
              <a:buFont typeface="Noto Sans Symbols"/>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95250" lvl="0" marL="171450" marR="0" rtl="0" algn="l">
              <a:spcBef>
                <a:spcPts val="0"/>
              </a:spcBef>
              <a:spcAft>
                <a:spcPts val="0"/>
              </a:spcAft>
              <a:buClr>
                <a:schemeClr val="lt1"/>
              </a:buClr>
              <a:buSzPts val="1200"/>
              <a:buFont typeface="Arial"/>
              <a:buNone/>
            </a:pPr>
            <a:r>
              <a:t/>
            </a:r>
            <a:endParaRPr b="0" i="0" sz="1200" u="none" cap="none" strike="noStrike">
              <a:solidFill>
                <a:schemeClr val="dk1"/>
              </a:solidFill>
              <a:latin typeface="Calibri"/>
              <a:ea typeface="Calibri"/>
              <a:cs typeface="Calibri"/>
              <a:sym typeface="Calibri"/>
            </a:endParaRPr>
          </a:p>
        </p:txBody>
      </p:sp>
      <p:sp>
        <p:nvSpPr>
          <p:cNvPr id="181" name="Google Shape;181;p9"/>
          <p:cNvSpPr/>
          <p:nvPr/>
        </p:nvSpPr>
        <p:spPr>
          <a:xfrm>
            <a:off x="115888" y="3851275"/>
            <a:ext cx="6408737" cy="4392613"/>
          </a:xfrm>
          <a:prstGeom prst="roundRect">
            <a:avLst>
              <a:gd fmla="val 16667" name="adj"/>
            </a:avLst>
          </a:prstGeom>
          <a:solidFill>
            <a:schemeClr val="lt1"/>
          </a:solidFill>
          <a:ln cap="flat" cmpd="sng" w="254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0" i="0" lang="en-GB" sz="1400" u="sng" cap="none" strike="noStrike">
                <a:solidFill>
                  <a:schemeClr val="dk1"/>
                </a:solidFill>
                <a:latin typeface="Calibri"/>
                <a:ea typeface="Calibri"/>
                <a:cs typeface="Calibri"/>
                <a:sym typeface="Calibri"/>
              </a:rPr>
              <a:t>8. Elections and Voting: Trends and Types</a:t>
            </a:r>
            <a:endParaRPr/>
          </a:p>
          <a:p>
            <a:pPr indent="0" lvl="0" marL="0" marR="0" rtl="0" algn="ctr">
              <a:spcBef>
                <a:spcPts val="0"/>
              </a:spcBef>
              <a:spcAft>
                <a:spcPts val="0"/>
              </a:spcAft>
              <a:buNone/>
            </a:pPr>
            <a:r>
              <a:t/>
            </a:r>
            <a:endParaRPr b="0" i="0" sz="1000" u="sng" cap="none" strike="noStrike">
              <a:solidFill>
                <a:schemeClr val="dk1"/>
              </a:solidFill>
              <a:latin typeface="Calibri"/>
              <a:ea typeface="Calibri"/>
              <a:cs typeface="Calibri"/>
              <a:sym typeface="Calibri"/>
            </a:endParaRPr>
          </a:p>
          <a:p>
            <a:pPr indent="-171450" lvl="0" marL="171450" marR="0" rtl="0" algn="l">
              <a:spcBef>
                <a:spcPts val="0"/>
              </a:spcBef>
              <a:spcAft>
                <a:spcPts val="0"/>
              </a:spcAft>
              <a:buClr>
                <a:schemeClr val="dk1"/>
              </a:buClr>
              <a:buSzPts val="1200"/>
              <a:buFont typeface="Arial"/>
              <a:buChar char="•"/>
            </a:pPr>
            <a:r>
              <a:rPr b="0" i="0" lang="en-GB" sz="1200" u="none" cap="none" strike="noStrike">
                <a:solidFill>
                  <a:schemeClr val="dk1"/>
                </a:solidFill>
                <a:latin typeface="Calibri"/>
                <a:ea typeface="Calibri"/>
                <a:cs typeface="Calibri"/>
                <a:sym typeface="Calibri"/>
              </a:rPr>
              <a:t>Read page 22-23 in the booklet.</a:t>
            </a:r>
            <a:endParaRPr/>
          </a:p>
          <a:p>
            <a:pPr indent="-171450" lvl="0" marL="171450" marR="0" rtl="0" algn="l">
              <a:spcBef>
                <a:spcPts val="0"/>
              </a:spcBef>
              <a:spcAft>
                <a:spcPts val="0"/>
              </a:spcAft>
              <a:buClr>
                <a:schemeClr val="dk1"/>
              </a:buClr>
              <a:buSzPts val="1200"/>
              <a:buFont typeface="Arial"/>
              <a:buChar char="•"/>
            </a:pPr>
            <a:r>
              <a:rPr b="0" i="0" lang="en-GB" sz="1200" u="none" cap="none" strike="noStrike">
                <a:solidFill>
                  <a:schemeClr val="dk1"/>
                </a:solidFill>
                <a:latin typeface="Calibri"/>
                <a:ea typeface="Calibri"/>
                <a:cs typeface="Calibri"/>
                <a:sym typeface="Calibri"/>
              </a:rPr>
              <a:t>Write a definition for the following words:</a:t>
            </a:r>
            <a:endParaRPr/>
          </a:p>
          <a:p>
            <a:pPr indent="-95250" lvl="0" marL="171450" marR="0" rtl="0" algn="l">
              <a:spcBef>
                <a:spcPts val="0"/>
              </a:spcBef>
              <a:spcAft>
                <a:spcPts val="0"/>
              </a:spcAft>
              <a:buClr>
                <a:schemeClr val="lt1"/>
              </a:buClr>
              <a:buSzPts val="1200"/>
              <a:buFont typeface="Arial"/>
              <a:buNone/>
            </a:pPr>
            <a:r>
              <a:t/>
            </a:r>
            <a:endParaRPr b="0" i="0" sz="1200" u="none" cap="none" strike="noStrike">
              <a:solidFill>
                <a:schemeClr val="dk1"/>
              </a:solidFill>
              <a:latin typeface="Calibri"/>
              <a:ea typeface="Calibri"/>
              <a:cs typeface="Calibri"/>
              <a:sym typeface="Calibri"/>
            </a:endParaRPr>
          </a:p>
          <a:p>
            <a:pPr indent="-171450" lvl="1" marL="628650" marR="0" rtl="0" algn="l">
              <a:spcBef>
                <a:spcPts val="0"/>
              </a:spcBef>
              <a:spcAft>
                <a:spcPts val="0"/>
              </a:spcAft>
              <a:buClr>
                <a:schemeClr val="dk1"/>
              </a:buClr>
              <a:buSzPts val="1200"/>
              <a:buFont typeface="Noto Sans Symbols"/>
              <a:buChar char="❖"/>
            </a:pPr>
            <a:r>
              <a:rPr b="0" i="0" lang="en-GB" sz="1200" u="none" cap="none" strike="noStrike">
                <a:solidFill>
                  <a:schemeClr val="dk1"/>
                </a:solidFill>
                <a:latin typeface="Calibri"/>
                <a:ea typeface="Calibri"/>
                <a:cs typeface="Calibri"/>
                <a:sym typeface="Calibri"/>
              </a:rPr>
              <a:t>Voter Turnout</a:t>
            </a:r>
            <a:endParaRPr/>
          </a:p>
          <a:p>
            <a:pPr indent="-171450" lvl="1" marL="628650" marR="0" rtl="0" algn="l">
              <a:spcBef>
                <a:spcPts val="0"/>
              </a:spcBef>
              <a:spcAft>
                <a:spcPts val="0"/>
              </a:spcAft>
              <a:buClr>
                <a:schemeClr val="dk1"/>
              </a:buClr>
              <a:buSzPts val="1200"/>
              <a:buFont typeface="Noto Sans Symbols"/>
              <a:buChar char="❖"/>
            </a:pPr>
            <a:r>
              <a:rPr b="0" i="0" lang="en-GB" sz="1200" u="none" cap="none" strike="noStrike">
                <a:solidFill>
                  <a:schemeClr val="dk1"/>
                </a:solidFill>
                <a:latin typeface="Calibri"/>
                <a:ea typeface="Calibri"/>
                <a:cs typeface="Calibri"/>
                <a:sym typeface="Calibri"/>
              </a:rPr>
              <a:t>Polling Day</a:t>
            </a:r>
            <a:endParaRPr/>
          </a:p>
          <a:p>
            <a:pPr indent="-171450" lvl="1" marL="628650" marR="0" rtl="0" algn="l">
              <a:spcBef>
                <a:spcPts val="0"/>
              </a:spcBef>
              <a:spcAft>
                <a:spcPts val="0"/>
              </a:spcAft>
              <a:buClr>
                <a:schemeClr val="dk1"/>
              </a:buClr>
              <a:buSzPts val="1200"/>
              <a:buFont typeface="Noto Sans Symbols"/>
              <a:buChar char="❖"/>
            </a:pPr>
            <a:r>
              <a:rPr b="0" i="0" lang="en-GB" sz="1200" u="none" cap="none" strike="noStrike">
                <a:solidFill>
                  <a:schemeClr val="dk1"/>
                </a:solidFill>
                <a:latin typeface="Calibri"/>
                <a:ea typeface="Calibri"/>
                <a:cs typeface="Calibri"/>
                <a:sym typeface="Calibri"/>
              </a:rPr>
              <a:t>Compulsory Voting</a:t>
            </a:r>
            <a:endParaRPr/>
          </a:p>
          <a:p>
            <a:pPr indent="-171450" lvl="1" marL="628650" marR="0" rtl="0" algn="l">
              <a:spcBef>
                <a:spcPts val="0"/>
              </a:spcBef>
              <a:spcAft>
                <a:spcPts val="0"/>
              </a:spcAft>
              <a:buClr>
                <a:schemeClr val="dk1"/>
              </a:buClr>
              <a:buSzPts val="1200"/>
              <a:buFont typeface="Noto Sans Symbols"/>
              <a:buChar char="❖"/>
            </a:pPr>
            <a:r>
              <a:rPr b="0" i="0" lang="en-GB" sz="1200" u="none" cap="none" strike="noStrike">
                <a:solidFill>
                  <a:schemeClr val="dk1"/>
                </a:solidFill>
                <a:latin typeface="Calibri"/>
                <a:ea typeface="Calibri"/>
                <a:cs typeface="Calibri"/>
                <a:sym typeface="Calibri"/>
              </a:rPr>
              <a:t>Separation of Powers</a:t>
            </a:r>
            <a:endParaRPr/>
          </a:p>
          <a:p>
            <a:pPr indent="-171450" lvl="1" marL="628650" marR="0" rtl="0" algn="l">
              <a:spcBef>
                <a:spcPts val="0"/>
              </a:spcBef>
              <a:spcAft>
                <a:spcPts val="0"/>
              </a:spcAft>
              <a:buClr>
                <a:schemeClr val="dk1"/>
              </a:buClr>
              <a:buSzPts val="1200"/>
              <a:buFont typeface="Noto Sans Symbols"/>
              <a:buChar char="❖"/>
            </a:pPr>
            <a:r>
              <a:rPr b="0" i="0" lang="en-GB" sz="1200" u="none" cap="none" strike="noStrike">
                <a:solidFill>
                  <a:schemeClr val="dk1"/>
                </a:solidFill>
                <a:latin typeface="Calibri"/>
                <a:ea typeface="Calibri"/>
                <a:cs typeface="Calibri"/>
                <a:sym typeface="Calibri"/>
              </a:rPr>
              <a:t>Proportional Representation</a:t>
            </a:r>
            <a:endParaRPr/>
          </a:p>
          <a:p>
            <a:pPr indent="-95250" lvl="1" marL="628650" marR="0" rtl="0" algn="l">
              <a:spcBef>
                <a:spcPts val="0"/>
              </a:spcBef>
              <a:spcAft>
                <a:spcPts val="0"/>
              </a:spcAft>
              <a:buClr>
                <a:schemeClr val="lt1"/>
              </a:buClr>
              <a:buSzPts val="1200"/>
              <a:buFont typeface="Noto Sans Symbols"/>
              <a:buNone/>
            </a:pPr>
            <a:r>
              <a:t/>
            </a:r>
            <a:endParaRPr b="0" i="0" sz="1200" u="none" cap="none" strike="noStrike">
              <a:solidFill>
                <a:schemeClr val="dk1"/>
              </a:solidFill>
              <a:latin typeface="Calibri"/>
              <a:ea typeface="Calibri"/>
              <a:cs typeface="Calibri"/>
              <a:sym typeface="Calibri"/>
            </a:endParaRPr>
          </a:p>
          <a:p>
            <a:pPr indent="-171450" lvl="0" marL="171450" marR="0" rtl="0" algn="l">
              <a:spcBef>
                <a:spcPts val="0"/>
              </a:spcBef>
              <a:spcAft>
                <a:spcPts val="0"/>
              </a:spcAft>
              <a:buClr>
                <a:schemeClr val="dk1"/>
              </a:buClr>
              <a:buSzPts val="1200"/>
              <a:buFont typeface="Arial"/>
              <a:buChar char="•"/>
            </a:pPr>
            <a:r>
              <a:rPr b="0" i="0" lang="en-GB" sz="1200" u="none" cap="none" strike="noStrike">
                <a:solidFill>
                  <a:schemeClr val="dk1"/>
                </a:solidFill>
                <a:latin typeface="Calibri"/>
                <a:ea typeface="Calibri"/>
                <a:cs typeface="Calibri"/>
                <a:sym typeface="Calibri"/>
              </a:rPr>
              <a:t>Why do you think voter turnout is low in Britain?</a:t>
            </a:r>
            <a:endParaRPr/>
          </a:p>
          <a:p>
            <a:pPr indent="-171450" lvl="0" marL="171450" marR="0" rtl="0" algn="l">
              <a:spcBef>
                <a:spcPts val="0"/>
              </a:spcBef>
              <a:spcAft>
                <a:spcPts val="0"/>
              </a:spcAft>
              <a:buClr>
                <a:schemeClr val="dk1"/>
              </a:buClr>
              <a:buSzPts val="1200"/>
              <a:buFont typeface="Arial"/>
              <a:buChar char="•"/>
            </a:pPr>
            <a:r>
              <a:rPr b="0" i="0" lang="en-GB" sz="1200" u="none" cap="none" strike="noStrike">
                <a:solidFill>
                  <a:schemeClr val="dk1"/>
                </a:solidFill>
                <a:latin typeface="Calibri"/>
                <a:ea typeface="Calibri"/>
                <a:cs typeface="Calibri"/>
                <a:sym typeface="Calibri"/>
              </a:rPr>
              <a:t>Should the UK make voting compulsory? What are the arguments for and against?</a:t>
            </a:r>
            <a:endParaRPr/>
          </a:p>
          <a:p>
            <a:pPr indent="-171450" lvl="0" marL="171450" marR="0" rtl="0" algn="l">
              <a:spcBef>
                <a:spcPts val="0"/>
              </a:spcBef>
              <a:spcAft>
                <a:spcPts val="0"/>
              </a:spcAft>
              <a:buClr>
                <a:schemeClr val="dk1"/>
              </a:buClr>
              <a:buSzPts val="1200"/>
              <a:buFont typeface="Arial"/>
              <a:buChar char="•"/>
            </a:pPr>
            <a:r>
              <a:rPr b="0" i="0" lang="en-GB" sz="1200" u="none" cap="none" strike="noStrike">
                <a:solidFill>
                  <a:schemeClr val="dk1"/>
                </a:solidFill>
                <a:latin typeface="Calibri"/>
                <a:ea typeface="Calibri"/>
                <a:cs typeface="Calibri"/>
                <a:sym typeface="Calibri"/>
              </a:rPr>
              <a:t>Should the voting age be lowered to 16? What are the arguments for and against?</a:t>
            </a:r>
            <a:endParaRPr/>
          </a:p>
          <a:p>
            <a:pPr indent="-171450" lvl="0" marL="171450" marR="0" rtl="0" algn="l">
              <a:spcBef>
                <a:spcPts val="0"/>
              </a:spcBef>
              <a:spcAft>
                <a:spcPts val="0"/>
              </a:spcAft>
              <a:buClr>
                <a:schemeClr val="dk1"/>
              </a:buClr>
              <a:buSzPts val="1200"/>
              <a:buFont typeface="Arial"/>
              <a:buChar char="•"/>
            </a:pPr>
            <a:r>
              <a:rPr b="0" i="0" lang="en-GB" sz="1200" u="none" cap="none" strike="noStrike">
                <a:solidFill>
                  <a:schemeClr val="dk1"/>
                </a:solidFill>
                <a:latin typeface="Calibri"/>
                <a:ea typeface="Calibri"/>
                <a:cs typeface="Calibri"/>
                <a:sym typeface="Calibri"/>
              </a:rPr>
              <a:t>You will soon be old enough to vote – how do you register to vote?</a:t>
            </a:r>
            <a:endParaRPr/>
          </a:p>
          <a:p>
            <a:pPr indent="-171450" lvl="0" marL="171450" marR="0" rtl="0" algn="l">
              <a:spcBef>
                <a:spcPts val="0"/>
              </a:spcBef>
              <a:spcAft>
                <a:spcPts val="0"/>
              </a:spcAft>
              <a:buClr>
                <a:schemeClr val="dk1"/>
              </a:buClr>
              <a:buSzPts val="1200"/>
              <a:buFont typeface="Arial"/>
              <a:buChar char="•"/>
            </a:pPr>
            <a:r>
              <a:rPr b="0" i="0" lang="en-GB" sz="1200" u="none" cap="none" strike="noStrike">
                <a:solidFill>
                  <a:schemeClr val="dk1"/>
                </a:solidFill>
                <a:latin typeface="Calibri"/>
                <a:ea typeface="Calibri"/>
                <a:cs typeface="Calibri"/>
                <a:sym typeface="Calibri"/>
              </a:rPr>
              <a:t>Go to </a:t>
            </a:r>
            <a:r>
              <a:rPr lang="en-GB" sz="1100" u="sng">
                <a:solidFill>
                  <a:schemeClr val="hlink"/>
                </a:solidFill>
                <a:hlinkClick r:id="rId3"/>
              </a:rPr>
              <a:t>Referendums held in the UK - UK Parliament</a:t>
            </a:r>
            <a:r>
              <a:rPr b="0" i="0" lang="en-GB" sz="1200" u="none" cap="none" strike="noStrike">
                <a:solidFill>
                  <a:schemeClr val="dk1"/>
                </a:solidFill>
                <a:latin typeface="Calibri"/>
                <a:ea typeface="Calibri"/>
                <a:cs typeface="Calibri"/>
                <a:sym typeface="Calibri"/>
              </a:rPr>
              <a:t> and research another referendum that has happened in the UK. (Do not select the AV Vote or the EU referendum)</a:t>
            </a:r>
            <a:endParaRPr/>
          </a:p>
          <a:p>
            <a:pPr indent="0" lvl="0" marL="0" marR="0" rtl="0" algn="l">
              <a:spcBef>
                <a:spcPts val="0"/>
              </a:spcBef>
              <a:spcAft>
                <a:spcPts val="0"/>
              </a:spcAft>
              <a:buNone/>
            </a:pPr>
            <a:r>
              <a:rPr b="0" i="0" lang="en-GB" sz="1200" u="none" cap="none" strike="noStrike">
                <a:solidFill>
                  <a:schemeClr val="dk1"/>
                </a:solidFill>
                <a:latin typeface="Calibri"/>
                <a:ea typeface="Calibri"/>
                <a:cs typeface="Calibri"/>
                <a:sym typeface="Calibri"/>
              </a:rPr>
              <a:t>    What was the topic of the referendum? What was the turnout? What was the </a:t>
            </a:r>
            <a:endParaRPr/>
          </a:p>
          <a:p>
            <a:pPr indent="0" lvl="0" marL="0" marR="0" rtl="0" algn="l">
              <a:spcBef>
                <a:spcPts val="0"/>
              </a:spcBef>
              <a:spcAft>
                <a:spcPts val="0"/>
              </a:spcAft>
              <a:buNone/>
            </a:pPr>
            <a:r>
              <a:rPr b="0" i="0" lang="en-GB" sz="1200" u="none" cap="none" strike="noStrike">
                <a:solidFill>
                  <a:schemeClr val="dk1"/>
                </a:solidFill>
                <a:latin typeface="Calibri"/>
                <a:ea typeface="Calibri"/>
                <a:cs typeface="Calibri"/>
                <a:sym typeface="Calibri"/>
              </a:rPr>
              <a:t>    outcome?</a:t>
            </a:r>
            <a:endParaRPr/>
          </a:p>
          <a:p>
            <a:pPr indent="-95250" lvl="1" marL="628650" marR="0" rtl="0" algn="l">
              <a:spcBef>
                <a:spcPts val="0"/>
              </a:spcBef>
              <a:spcAft>
                <a:spcPts val="0"/>
              </a:spcAft>
              <a:buClr>
                <a:schemeClr val="lt1"/>
              </a:buClr>
              <a:buSzPts val="1200"/>
              <a:buFont typeface="Noto Sans Symbols"/>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95250" lvl="0" marL="171450" marR="0" rtl="0" algn="l">
              <a:spcBef>
                <a:spcPts val="0"/>
              </a:spcBef>
              <a:spcAft>
                <a:spcPts val="0"/>
              </a:spcAft>
              <a:buClr>
                <a:schemeClr val="lt1"/>
              </a:buClr>
              <a:buSzPts val="1200"/>
              <a:buFont typeface="Arial"/>
              <a:buNone/>
            </a:pPr>
            <a:r>
              <a:t/>
            </a:r>
            <a:endParaRPr b="0" i="0" sz="1200" u="none" cap="none" strike="noStrike">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2009-08-17T11:26:19Z</dcterms:created>
  <dc:creator>Melina Gillam</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0x01010046E21A41DCC24F499FA1A7828CDC42BD</vt:lpwstr>
  </property>
</Properties>
</file>